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9_EF3738A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13_28823200.xml" ContentType="application/vnd.ms-powerpoint.comments+xml"/>
  <Override PartName="/ppt/notesSlides/notesSlide3.xml" ContentType="application/vnd.openxmlformats-officedocument.presentationml.notesSlide+xml"/>
  <Override PartName="/ppt/comments/modernComment_107_C651A271.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08_A8A5CEFB.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
  </p:notesMasterIdLst>
  <p:sldIdLst>
    <p:sldId id="256" r:id="rId2"/>
    <p:sldId id="271" r:id="rId3"/>
    <p:sldId id="258" r:id="rId4"/>
    <p:sldId id="265" r:id="rId5"/>
    <p:sldId id="257" r:id="rId6"/>
    <p:sldId id="259" r:id="rId7"/>
    <p:sldId id="274" r:id="rId8"/>
    <p:sldId id="267" r:id="rId9"/>
    <p:sldId id="269" r:id="rId10"/>
    <p:sldId id="268" r:id="rId11"/>
    <p:sldId id="272" r:id="rId12"/>
    <p:sldId id="266" r:id="rId13"/>
    <p:sldId id="273" r:id="rId14"/>
    <p:sldId id="275" r:id="rId15"/>
    <p:sldId id="276" r:id="rId16"/>
    <p:sldId id="263" r:id="rId17"/>
    <p:sldId id="277"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0E553B-827C-84D4-A756-2C6192E4E4D6}" name="Coccagna, Grace" initials="CG" userId="S::coccagng@dickinson.edu::d777c980-2527-44ac-8e6d-b0105e968351" providerId="AD"/>
  <p188:author id="{3D7350CB-F935-B8A7-9B67-0093488C7995}" name="Thorp, George" initials="GT" userId="S::thorpg@dickinson.edu::ad26dd4c-91a4-4a98-b363-c7b4303900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04040"/>
    <a:srgbClr val="440154"/>
    <a:srgbClr val="21918C"/>
    <a:srgbClr val="FDE725"/>
    <a:srgbClr val="0C9C88"/>
    <a:srgbClr val="000000"/>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3CDB1C-E584-498A-6C13-F33301BDAD91}" v="328" dt="2024-12-18T15:58:57.847"/>
    <p1510:client id="{744DDB8F-2489-85EA-0833-F8455B2C6FCC}" v="393" dt="2024-12-17T19:39:05.509"/>
    <p1510:client id="{824F4809-2C01-4119-8276-F7D768C137A7}" v="2301" dt="2024-12-18T16:21:07.183"/>
    <p1510:client id="{AE643D1B-6887-A3BC-12FC-0CB0FFAEFE04}" v="325" dt="2024-12-17T20:04:09.636"/>
    <p1510:client id="{C599F57C-5259-AA5B-F00D-E7BB032A847D}" v="211" dt="2024-12-18T15:54:08.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2" autoAdjust="0"/>
    <p:restoredTop sz="94660"/>
  </p:normalViewPr>
  <p:slideViewPr>
    <p:cSldViewPr snapToGrid="0">
      <p:cViewPr varScale="1">
        <p:scale>
          <a:sx n="78" d="100"/>
          <a:sy n="78" d="100"/>
        </p:scale>
        <p:origin x="8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wland, Jenna" userId="S::nowlandj@dickinson.edu::0ad59d33-720f-4335-b33d-77627a7c982f" providerId="AD" clId="Web-{AE643D1B-6887-A3BC-12FC-0CB0FFAEFE04}"/>
    <pc:docChg chg="addSld modSld">
      <pc:chgData name="Nowland, Jenna" userId="S::nowlandj@dickinson.edu::0ad59d33-720f-4335-b33d-77627a7c982f" providerId="AD" clId="Web-{AE643D1B-6887-A3BC-12FC-0CB0FFAEFE04}" dt="2024-12-17T20:04:09.636" v="322" actId="20577"/>
      <pc:docMkLst>
        <pc:docMk/>
      </pc:docMkLst>
      <pc:sldChg chg="modSp">
        <pc:chgData name="Nowland, Jenna" userId="S::nowlandj@dickinson.edu::0ad59d33-720f-4335-b33d-77627a7c982f" providerId="AD" clId="Web-{AE643D1B-6887-A3BC-12FC-0CB0FFAEFE04}" dt="2024-12-17T19:45:58.694" v="320" actId="20577"/>
        <pc:sldMkLst>
          <pc:docMk/>
          <pc:sldMk cId="69918760" sldId="261"/>
        </pc:sldMkLst>
        <pc:spChg chg="mod">
          <ac:chgData name="Nowland, Jenna" userId="S::nowlandj@dickinson.edu::0ad59d33-720f-4335-b33d-77627a7c982f" providerId="AD" clId="Web-{AE643D1B-6887-A3BC-12FC-0CB0FFAEFE04}" dt="2024-12-17T19:45:58.694" v="320" actId="20577"/>
          <ac:spMkLst>
            <pc:docMk/>
            <pc:sldMk cId="69918760" sldId="261"/>
            <ac:spMk id="3" creationId="{F5D86D90-816B-FD67-F45C-AF1BF243C5D8}"/>
          </ac:spMkLst>
        </pc:spChg>
      </pc:sldChg>
      <pc:sldChg chg="modSp">
        <pc:chgData name="Nowland, Jenna" userId="S::nowlandj@dickinson.edu::0ad59d33-720f-4335-b33d-77627a7c982f" providerId="AD" clId="Web-{AE643D1B-6887-A3BC-12FC-0CB0FFAEFE04}" dt="2024-12-17T19:36:22.331" v="315" actId="20577"/>
        <pc:sldMkLst>
          <pc:docMk/>
          <pc:sldMk cId="3533851892" sldId="262"/>
        </pc:sldMkLst>
        <pc:spChg chg="mod">
          <ac:chgData name="Nowland, Jenna" userId="S::nowlandj@dickinson.edu::0ad59d33-720f-4335-b33d-77627a7c982f" providerId="AD" clId="Web-{AE643D1B-6887-A3BC-12FC-0CB0FFAEFE04}" dt="2024-12-17T19:36:22.331" v="315" actId="20577"/>
          <ac:spMkLst>
            <pc:docMk/>
            <pc:sldMk cId="3533851892" sldId="262"/>
            <ac:spMk id="3" creationId="{5A547511-F228-02DD-1B74-6A9AB5A5A8E7}"/>
          </ac:spMkLst>
        </pc:spChg>
      </pc:sldChg>
      <pc:sldChg chg="modSp">
        <pc:chgData name="Nowland, Jenna" userId="S::nowlandj@dickinson.edu::0ad59d33-720f-4335-b33d-77627a7c982f" providerId="AD" clId="Web-{AE643D1B-6887-A3BC-12FC-0CB0FFAEFE04}" dt="2024-12-17T20:04:09.636" v="322" actId="20577"/>
        <pc:sldMkLst>
          <pc:docMk/>
          <pc:sldMk cId="3689120289" sldId="272"/>
        </pc:sldMkLst>
        <pc:spChg chg="mod">
          <ac:chgData name="Nowland, Jenna" userId="S::nowlandj@dickinson.edu::0ad59d33-720f-4335-b33d-77627a7c982f" providerId="AD" clId="Web-{AE643D1B-6887-A3BC-12FC-0CB0FFAEFE04}" dt="2024-12-17T20:04:09.636" v="322" actId="20577"/>
          <ac:spMkLst>
            <pc:docMk/>
            <pc:sldMk cId="3689120289" sldId="272"/>
            <ac:spMk id="4" creationId="{3A3BA841-E72D-02A1-D141-758119BE0A06}"/>
          </ac:spMkLst>
        </pc:spChg>
      </pc:sldChg>
      <pc:sldChg chg="modSp new">
        <pc:chgData name="Nowland, Jenna" userId="S::nowlandj@dickinson.edu::0ad59d33-720f-4335-b33d-77627a7c982f" providerId="AD" clId="Web-{AE643D1B-6887-A3BC-12FC-0CB0FFAEFE04}" dt="2024-12-17T19:25:09.449" v="251" actId="20577"/>
        <pc:sldMkLst>
          <pc:docMk/>
          <pc:sldMk cId="225763841" sldId="274"/>
        </pc:sldMkLst>
        <pc:spChg chg="mod">
          <ac:chgData name="Nowland, Jenna" userId="S::nowlandj@dickinson.edu::0ad59d33-720f-4335-b33d-77627a7c982f" providerId="AD" clId="Web-{AE643D1B-6887-A3BC-12FC-0CB0FFAEFE04}" dt="2024-12-17T19:22:47.820" v="5" actId="20577"/>
          <ac:spMkLst>
            <pc:docMk/>
            <pc:sldMk cId="225763841" sldId="274"/>
            <ac:spMk id="2" creationId="{A7CC3BBF-511E-92B9-C1D7-DE4F6240DB0A}"/>
          </ac:spMkLst>
        </pc:spChg>
        <pc:spChg chg="mod">
          <ac:chgData name="Nowland, Jenna" userId="S::nowlandj@dickinson.edu::0ad59d33-720f-4335-b33d-77627a7c982f" providerId="AD" clId="Web-{AE643D1B-6887-A3BC-12FC-0CB0FFAEFE04}" dt="2024-12-17T19:25:09.449" v="251" actId="20577"/>
          <ac:spMkLst>
            <pc:docMk/>
            <pc:sldMk cId="225763841" sldId="274"/>
            <ac:spMk id="3" creationId="{9636FEE9-2E2E-BC9F-0D59-8FEEE3F6356E}"/>
          </ac:spMkLst>
        </pc:spChg>
      </pc:sldChg>
    </pc:docChg>
  </pc:docChgLst>
  <pc:docChgLst>
    <pc:chgData name="Nowland, Jenna" userId="S::nowlandj@dickinson.edu::0ad59d33-720f-4335-b33d-77627a7c982f" providerId="AD" clId="Web-{AD96A6BF-2222-4BDB-9BFE-2ED1AB53966A}"/>
    <pc:docChg chg="addSld delSld modSld sldOrd">
      <pc:chgData name="Nowland, Jenna" userId="S::nowlandj@dickinson.edu::0ad59d33-720f-4335-b33d-77627a7c982f" providerId="AD" clId="Web-{AD96A6BF-2222-4BDB-9BFE-2ED1AB53966A}" dt="2024-12-15T20:59:56.838" v="914" actId="20577"/>
      <pc:docMkLst>
        <pc:docMk/>
      </pc:docMkLst>
      <pc:sldChg chg="modSp">
        <pc:chgData name="Nowland, Jenna" userId="S::nowlandj@dickinson.edu::0ad59d33-720f-4335-b33d-77627a7c982f" providerId="AD" clId="Web-{AD96A6BF-2222-4BDB-9BFE-2ED1AB53966A}" dt="2024-12-15T20:27:57.918" v="612" actId="20577"/>
        <pc:sldMkLst>
          <pc:docMk/>
          <pc:sldMk cId="3094024012" sldId="257"/>
        </pc:sldMkLst>
        <pc:spChg chg="mod">
          <ac:chgData name="Nowland, Jenna" userId="S::nowlandj@dickinson.edu::0ad59d33-720f-4335-b33d-77627a7c982f" providerId="AD" clId="Web-{AD96A6BF-2222-4BDB-9BFE-2ED1AB53966A}" dt="2024-12-15T20:27:57.918" v="612" actId="20577"/>
          <ac:spMkLst>
            <pc:docMk/>
            <pc:sldMk cId="3094024012" sldId="257"/>
            <ac:spMk id="3" creationId="{EEC64EBD-2270-1A8D-54BC-45C14A0DD06D}"/>
          </ac:spMkLst>
        </pc:spChg>
      </pc:sldChg>
      <pc:sldChg chg="modSp">
        <pc:chgData name="Nowland, Jenna" userId="S::nowlandj@dickinson.edu::0ad59d33-720f-4335-b33d-77627a7c982f" providerId="AD" clId="Web-{AD96A6BF-2222-4BDB-9BFE-2ED1AB53966A}" dt="2024-12-15T20:15:16.780" v="423"/>
        <pc:sldMkLst>
          <pc:docMk/>
          <pc:sldMk cId="3927884718" sldId="258"/>
        </pc:sldMkLst>
        <pc:graphicFrameChg chg="mod modGraphic">
          <ac:chgData name="Nowland, Jenna" userId="S::nowlandj@dickinson.edu::0ad59d33-720f-4335-b33d-77627a7c982f" providerId="AD" clId="Web-{AD96A6BF-2222-4BDB-9BFE-2ED1AB53966A}" dt="2024-12-15T20:15:16.780" v="423"/>
          <ac:graphicFrameMkLst>
            <pc:docMk/>
            <pc:sldMk cId="3927884718" sldId="258"/>
            <ac:graphicFrameMk id="6" creationId="{4B6E4D04-B2DA-6A1F-4C70-16A64F65FA8E}"/>
          </ac:graphicFrameMkLst>
        </pc:graphicFrameChg>
      </pc:sldChg>
      <pc:sldChg chg="modSp new ord">
        <pc:chgData name="Nowland, Jenna" userId="S::nowlandj@dickinson.edu::0ad59d33-720f-4335-b33d-77627a7c982f" providerId="AD" clId="Web-{AD96A6BF-2222-4BDB-9BFE-2ED1AB53966A}" dt="2024-12-15T20:14:54.732" v="420" actId="20577"/>
        <pc:sldMkLst>
          <pc:docMk/>
          <pc:sldMk cId="3952991029" sldId="271"/>
        </pc:sldMkLst>
        <pc:spChg chg="mod">
          <ac:chgData name="Nowland, Jenna" userId="S::nowlandj@dickinson.edu::0ad59d33-720f-4335-b33d-77627a7c982f" providerId="AD" clId="Web-{AD96A6BF-2222-4BDB-9BFE-2ED1AB53966A}" dt="2024-12-15T20:10:37.405" v="143" actId="20577"/>
          <ac:spMkLst>
            <pc:docMk/>
            <pc:sldMk cId="3952991029" sldId="271"/>
            <ac:spMk id="2" creationId="{BD093829-4169-BCD2-8211-B2BF002C1F8E}"/>
          </ac:spMkLst>
        </pc:spChg>
        <pc:spChg chg="mod">
          <ac:chgData name="Nowland, Jenna" userId="S::nowlandj@dickinson.edu::0ad59d33-720f-4335-b33d-77627a7c982f" providerId="AD" clId="Web-{AD96A6BF-2222-4BDB-9BFE-2ED1AB53966A}" dt="2024-12-15T20:14:54.732" v="420" actId="20577"/>
          <ac:spMkLst>
            <pc:docMk/>
            <pc:sldMk cId="3952991029" sldId="271"/>
            <ac:spMk id="3" creationId="{74898979-7A60-08A3-BF9C-7DCE30210B82}"/>
          </ac:spMkLst>
        </pc:spChg>
      </pc:sldChg>
      <pc:sldChg chg="addSp delSp modSp new">
        <pc:chgData name="Nowland, Jenna" userId="S::nowlandj@dickinson.edu::0ad59d33-720f-4335-b33d-77627a7c982f" providerId="AD" clId="Web-{AD96A6BF-2222-4BDB-9BFE-2ED1AB53966A}" dt="2024-12-15T20:59:56.838" v="914" actId="20577"/>
        <pc:sldMkLst>
          <pc:docMk/>
          <pc:sldMk cId="3689120289" sldId="272"/>
        </pc:sldMkLst>
        <pc:spChg chg="mod">
          <ac:chgData name="Nowland, Jenna" userId="S::nowlandj@dickinson.edu::0ad59d33-720f-4335-b33d-77627a7c982f" providerId="AD" clId="Web-{AD96A6BF-2222-4BDB-9BFE-2ED1AB53966A}" dt="2024-12-15T20:21:03.019" v="581" actId="20577"/>
          <ac:spMkLst>
            <pc:docMk/>
            <pc:sldMk cId="3689120289" sldId="272"/>
            <ac:spMk id="2" creationId="{F9ED642C-0A8A-34E8-FD89-E08C87F6E7E5}"/>
          </ac:spMkLst>
        </pc:spChg>
        <pc:spChg chg="mod">
          <ac:chgData name="Nowland, Jenna" userId="S::nowlandj@dickinson.edu::0ad59d33-720f-4335-b33d-77627a7c982f" providerId="AD" clId="Web-{AD96A6BF-2222-4BDB-9BFE-2ED1AB53966A}" dt="2024-12-15T20:59:09.523" v="904" actId="1076"/>
          <ac:spMkLst>
            <pc:docMk/>
            <pc:sldMk cId="3689120289" sldId="272"/>
            <ac:spMk id="3" creationId="{DE116AA0-0B96-2CAF-85AB-4DF2CDC68F16}"/>
          </ac:spMkLst>
        </pc:spChg>
        <pc:spChg chg="add del mod">
          <ac:chgData name="Nowland, Jenna" userId="S::nowlandj@dickinson.edu::0ad59d33-720f-4335-b33d-77627a7c982f" providerId="AD" clId="Web-{AD96A6BF-2222-4BDB-9BFE-2ED1AB53966A}" dt="2024-12-15T20:59:56.838" v="914" actId="20577"/>
          <ac:spMkLst>
            <pc:docMk/>
            <pc:sldMk cId="3689120289" sldId="272"/>
            <ac:spMk id="4" creationId="{3A3BA841-E72D-02A1-D141-758119BE0A06}"/>
          </ac:spMkLst>
        </pc:spChg>
      </pc:sldChg>
      <pc:sldChg chg="addSp delSp modSp new del">
        <pc:chgData name="Nowland, Jenna" userId="S::nowlandj@dickinson.edu::0ad59d33-720f-4335-b33d-77627a7c982f" providerId="AD" clId="Web-{AD96A6BF-2222-4BDB-9BFE-2ED1AB53966A}" dt="2024-12-15T20:24:47.798" v="601"/>
        <pc:sldMkLst>
          <pc:docMk/>
          <pc:sldMk cId="292374172" sldId="273"/>
        </pc:sldMkLst>
      </pc:sldChg>
    </pc:docChg>
  </pc:docChgLst>
  <pc:docChgLst>
    <pc:chgData name="Thompson, Ryan" userId="S::thomprya@dickinson.edu::8001733c-c522-4e6d-84ca-230a5ec8b741" providerId="AD" clId="Web-{C599F57C-5259-AA5B-F00D-E7BB032A847D}"/>
    <pc:docChg chg="addSld modSld">
      <pc:chgData name="Thompson, Ryan" userId="S::thomprya@dickinson.edu::8001733c-c522-4e6d-84ca-230a5ec8b741" providerId="AD" clId="Web-{C599F57C-5259-AA5B-F00D-E7BB032A847D}" dt="2024-12-18T15:54:08.226" v="292" actId="1076"/>
      <pc:docMkLst>
        <pc:docMk/>
      </pc:docMkLst>
      <pc:sldChg chg="modSp">
        <pc:chgData name="Thompson, Ryan" userId="S::thomprya@dickinson.edu::8001733c-c522-4e6d-84ca-230a5ec8b741" providerId="AD" clId="Web-{C599F57C-5259-AA5B-F00D-E7BB032A847D}" dt="2024-12-18T15:40:02.478" v="291" actId="20577"/>
        <pc:sldMkLst>
          <pc:docMk/>
          <pc:sldMk cId="3327238769" sldId="263"/>
        </pc:sldMkLst>
        <pc:graphicFrameChg chg="modGraphic">
          <ac:chgData name="Thompson, Ryan" userId="S::thomprya@dickinson.edu::8001733c-c522-4e6d-84ca-230a5ec8b741" providerId="AD" clId="Web-{C599F57C-5259-AA5B-F00D-E7BB032A847D}" dt="2024-12-18T15:40:02.478" v="291" actId="20577"/>
          <ac:graphicFrameMkLst>
            <pc:docMk/>
            <pc:sldMk cId="3327238769" sldId="263"/>
            <ac:graphicFrameMk id="5" creationId="{00AD28D0-3E37-9DD7-AFB1-3842D826CCC4}"/>
          </ac:graphicFrameMkLst>
        </pc:graphicFrameChg>
      </pc:sldChg>
      <pc:sldChg chg="modSp">
        <pc:chgData name="Thompson, Ryan" userId="S::thomprya@dickinson.edu::8001733c-c522-4e6d-84ca-230a5ec8b741" providerId="AD" clId="Web-{C599F57C-5259-AA5B-F00D-E7BB032A847D}" dt="2024-12-18T15:54:08.226" v="292" actId="1076"/>
        <pc:sldMkLst>
          <pc:docMk/>
          <pc:sldMk cId="2865967598" sldId="266"/>
        </pc:sldMkLst>
        <pc:picChg chg="mod">
          <ac:chgData name="Thompson, Ryan" userId="S::thomprya@dickinson.edu::8001733c-c522-4e6d-84ca-230a5ec8b741" providerId="AD" clId="Web-{C599F57C-5259-AA5B-F00D-E7BB032A847D}" dt="2024-12-18T15:54:08.226" v="292" actId="1076"/>
          <ac:picMkLst>
            <pc:docMk/>
            <pc:sldMk cId="2865967598" sldId="266"/>
            <ac:picMk id="4" creationId="{91503DA2-775F-2C19-BF65-F4BB4C408196}"/>
          </ac:picMkLst>
        </pc:picChg>
      </pc:sldChg>
      <pc:sldChg chg="modSp new">
        <pc:chgData name="Thompson, Ryan" userId="S::thomprya@dickinson.edu::8001733c-c522-4e6d-84ca-230a5ec8b741" providerId="AD" clId="Web-{C599F57C-5259-AA5B-F00D-E7BB032A847D}" dt="2024-12-18T15:33:36.699" v="207" actId="20577"/>
        <pc:sldMkLst>
          <pc:docMk/>
          <pc:sldMk cId="2190036212" sldId="277"/>
        </pc:sldMkLst>
        <pc:spChg chg="mod">
          <ac:chgData name="Thompson, Ryan" userId="S::thomprya@dickinson.edu::8001733c-c522-4e6d-84ca-230a5ec8b741" providerId="AD" clId="Web-{C599F57C-5259-AA5B-F00D-E7BB032A847D}" dt="2024-12-18T15:28:46.486" v="26" actId="20577"/>
          <ac:spMkLst>
            <pc:docMk/>
            <pc:sldMk cId="2190036212" sldId="277"/>
            <ac:spMk id="2" creationId="{C3F4018B-201F-9095-A1FF-EA0F5E43978E}"/>
          </ac:spMkLst>
        </pc:spChg>
        <pc:spChg chg="mod">
          <ac:chgData name="Thompson, Ryan" userId="S::thomprya@dickinson.edu::8001733c-c522-4e6d-84ca-230a5ec8b741" providerId="AD" clId="Web-{C599F57C-5259-AA5B-F00D-E7BB032A847D}" dt="2024-12-18T15:33:36.699" v="207" actId="20577"/>
          <ac:spMkLst>
            <pc:docMk/>
            <pc:sldMk cId="2190036212" sldId="277"/>
            <ac:spMk id="3" creationId="{4375B334-280D-8595-D8EF-0897111B7EE0}"/>
          </ac:spMkLst>
        </pc:spChg>
      </pc:sldChg>
    </pc:docChg>
  </pc:docChgLst>
  <pc:docChgLst>
    <pc:chgData name="Coccagna, Grace" userId="S::coccagng@dickinson.edu::d777c980-2527-44ac-8e6d-b0105e968351" providerId="AD" clId="Web-{6C3CDB1C-E584-498A-6C13-F33301BDAD91}"/>
    <pc:docChg chg="mod addSld delSld modSld sldOrd">
      <pc:chgData name="Coccagna, Grace" userId="S::coccagng@dickinson.edu::d777c980-2527-44ac-8e6d-b0105e968351" providerId="AD" clId="Web-{6C3CDB1C-E584-498A-6C13-F33301BDAD91}" dt="2024-12-18T15:58:57.847" v="341" actId="20577"/>
      <pc:docMkLst>
        <pc:docMk/>
      </pc:docMkLst>
      <pc:sldChg chg="modSp">
        <pc:chgData name="Coccagna, Grace" userId="S::coccagng@dickinson.edu::d777c980-2527-44ac-8e6d-b0105e968351" providerId="AD" clId="Web-{6C3CDB1C-E584-498A-6C13-F33301BDAD91}" dt="2024-12-13T22:17:30.282" v="22"/>
        <pc:sldMkLst>
          <pc:docMk/>
          <pc:sldMk cId="3927884718" sldId="258"/>
        </pc:sldMkLst>
        <pc:graphicFrameChg chg="mod modGraphic">
          <ac:chgData name="Coccagna, Grace" userId="S::coccagng@dickinson.edu::d777c980-2527-44ac-8e6d-b0105e968351" providerId="AD" clId="Web-{6C3CDB1C-E584-498A-6C13-F33301BDAD91}" dt="2024-12-13T22:17:30.282" v="22"/>
          <ac:graphicFrameMkLst>
            <pc:docMk/>
            <pc:sldMk cId="3927884718" sldId="258"/>
            <ac:graphicFrameMk id="6" creationId="{4B6E4D04-B2DA-6A1F-4C70-16A64F65FA8E}"/>
          </ac:graphicFrameMkLst>
        </pc:graphicFrameChg>
      </pc:sldChg>
      <pc:sldChg chg="modSp del ord">
        <pc:chgData name="Coccagna, Grace" userId="S::coccagng@dickinson.edu::d777c980-2527-44ac-8e6d-b0105e968351" providerId="AD" clId="Web-{6C3CDB1C-E584-498A-6C13-F33301BDAD91}" dt="2024-12-18T15:33:03.763" v="291"/>
        <pc:sldMkLst>
          <pc:docMk/>
          <pc:sldMk cId="3533851892" sldId="262"/>
        </pc:sldMkLst>
        <pc:spChg chg="mod">
          <ac:chgData name="Coccagna, Grace" userId="S::coccagng@dickinson.edu::d777c980-2527-44ac-8e6d-b0105e968351" providerId="AD" clId="Web-{6C3CDB1C-E584-498A-6C13-F33301BDAD91}" dt="2024-12-18T14:16:32.527" v="240" actId="20577"/>
          <ac:spMkLst>
            <pc:docMk/>
            <pc:sldMk cId="3533851892" sldId="262"/>
            <ac:spMk id="2" creationId="{FA86424D-0CF8-964C-4173-7B4241A46E7C}"/>
          </ac:spMkLst>
        </pc:spChg>
      </pc:sldChg>
      <pc:sldChg chg="modSp">
        <pc:chgData name="Coccagna, Grace" userId="S::coccagng@dickinson.edu::d777c980-2527-44ac-8e6d-b0105e968351" providerId="AD" clId="Web-{6C3CDB1C-E584-498A-6C13-F33301BDAD91}" dt="2024-12-18T15:36:40.679" v="297" actId="1076"/>
        <pc:sldMkLst>
          <pc:docMk/>
          <pc:sldMk cId="3327238769" sldId="263"/>
        </pc:sldMkLst>
        <pc:graphicFrameChg chg="mod">
          <ac:chgData name="Coccagna, Grace" userId="S::coccagng@dickinson.edu::d777c980-2527-44ac-8e6d-b0105e968351" providerId="AD" clId="Web-{6C3CDB1C-E584-498A-6C13-F33301BDAD91}" dt="2024-12-18T15:36:40.679" v="297" actId="1076"/>
          <ac:graphicFrameMkLst>
            <pc:docMk/>
            <pc:sldMk cId="3327238769" sldId="263"/>
            <ac:graphicFrameMk id="5" creationId="{00AD28D0-3E37-9DD7-AFB1-3842D826CCC4}"/>
          </ac:graphicFrameMkLst>
        </pc:graphicFrameChg>
      </pc:sldChg>
      <pc:sldChg chg="modSp">
        <pc:chgData name="Coccagna, Grace" userId="S::coccagng@dickinson.edu::d777c980-2527-44ac-8e6d-b0105e968351" providerId="AD" clId="Web-{6C3CDB1C-E584-498A-6C13-F33301BDAD91}" dt="2024-12-18T15:58:57.847" v="341" actId="20577"/>
        <pc:sldMkLst>
          <pc:docMk/>
          <pc:sldMk cId="4013373602" sldId="265"/>
        </pc:sldMkLst>
        <pc:spChg chg="mod">
          <ac:chgData name="Coccagna, Grace" userId="S::coccagng@dickinson.edu::d777c980-2527-44ac-8e6d-b0105e968351" providerId="AD" clId="Web-{6C3CDB1C-E584-498A-6C13-F33301BDAD91}" dt="2024-12-18T15:58:57.847" v="341" actId="20577"/>
          <ac:spMkLst>
            <pc:docMk/>
            <pc:sldMk cId="4013373602" sldId="265"/>
            <ac:spMk id="3" creationId="{9A0A6EFA-86B4-6169-6DE1-C841F7F4FD0F}"/>
          </ac:spMkLst>
        </pc:spChg>
      </pc:sldChg>
      <pc:sldChg chg="modSp">
        <pc:chgData name="Coccagna, Grace" userId="S::coccagng@dickinson.edu::d777c980-2527-44ac-8e6d-b0105e968351" providerId="AD" clId="Web-{6C3CDB1C-E584-498A-6C13-F33301BDAD91}" dt="2024-12-18T14:11:00.859" v="226" actId="20577"/>
        <pc:sldMkLst>
          <pc:docMk/>
          <pc:sldMk cId="3733171472" sldId="268"/>
        </pc:sldMkLst>
        <pc:spChg chg="mod">
          <ac:chgData name="Coccagna, Grace" userId="S::coccagng@dickinson.edu::d777c980-2527-44ac-8e6d-b0105e968351" providerId="AD" clId="Web-{6C3CDB1C-E584-498A-6C13-F33301BDAD91}" dt="2024-12-18T14:11:00.859" v="226" actId="20577"/>
          <ac:spMkLst>
            <pc:docMk/>
            <pc:sldMk cId="3733171472" sldId="268"/>
            <ac:spMk id="4" creationId="{F3A96285-4D14-6E8A-35C4-CAF10D0E158D}"/>
          </ac:spMkLst>
        </pc:spChg>
      </pc:sldChg>
      <pc:sldChg chg="modSp">
        <pc:chgData name="Coccagna, Grace" userId="S::coccagng@dickinson.edu::d777c980-2527-44ac-8e6d-b0105e968351" providerId="AD" clId="Web-{6C3CDB1C-E584-498A-6C13-F33301BDAD91}" dt="2024-12-18T14:10:44.687" v="224" actId="20577"/>
        <pc:sldMkLst>
          <pc:docMk/>
          <pc:sldMk cId="497599058" sldId="269"/>
        </pc:sldMkLst>
        <pc:spChg chg="mod">
          <ac:chgData name="Coccagna, Grace" userId="S::coccagng@dickinson.edu::d777c980-2527-44ac-8e6d-b0105e968351" providerId="AD" clId="Web-{6C3CDB1C-E584-498A-6C13-F33301BDAD91}" dt="2024-12-18T14:10:44.687" v="224" actId="20577"/>
          <ac:spMkLst>
            <pc:docMk/>
            <pc:sldMk cId="497599058" sldId="269"/>
            <ac:spMk id="6" creationId="{312C9E43-6341-4481-FD2A-1E485BD80001}"/>
          </ac:spMkLst>
        </pc:spChg>
      </pc:sldChg>
      <pc:sldChg chg="modSp">
        <pc:chgData name="Coccagna, Grace" userId="S::coccagng@dickinson.edu::d777c980-2527-44ac-8e6d-b0105e968351" providerId="AD" clId="Web-{6C3CDB1C-E584-498A-6C13-F33301BDAD91}" dt="2024-12-18T15:52:43.034" v="304" actId="20577"/>
        <pc:sldMkLst>
          <pc:docMk/>
          <pc:sldMk cId="3689120289" sldId="272"/>
        </pc:sldMkLst>
        <pc:spChg chg="mod">
          <ac:chgData name="Coccagna, Grace" userId="S::coccagng@dickinson.edu::d777c980-2527-44ac-8e6d-b0105e968351" providerId="AD" clId="Web-{6C3CDB1C-E584-498A-6C13-F33301BDAD91}" dt="2024-12-18T15:52:37.533" v="302" actId="20577"/>
          <ac:spMkLst>
            <pc:docMk/>
            <pc:sldMk cId="3689120289" sldId="272"/>
            <ac:spMk id="3" creationId="{DE116AA0-0B96-2CAF-85AB-4DF2CDC68F16}"/>
          </ac:spMkLst>
        </pc:spChg>
        <pc:spChg chg="mod">
          <ac:chgData name="Coccagna, Grace" userId="S::coccagng@dickinson.edu::d777c980-2527-44ac-8e6d-b0105e968351" providerId="AD" clId="Web-{6C3CDB1C-E584-498A-6C13-F33301BDAD91}" dt="2024-12-18T15:52:43.034" v="304" actId="20577"/>
          <ac:spMkLst>
            <pc:docMk/>
            <pc:sldMk cId="3689120289" sldId="272"/>
            <ac:spMk id="4" creationId="{3A3BA841-E72D-02A1-D141-758119BE0A06}"/>
          </ac:spMkLst>
        </pc:spChg>
      </pc:sldChg>
      <pc:sldChg chg="addSp delSp modSp new mod setBg">
        <pc:chgData name="Coccagna, Grace" userId="S::coccagng@dickinson.edu::d777c980-2527-44ac-8e6d-b0105e968351" providerId="AD" clId="Web-{6C3CDB1C-E584-498A-6C13-F33301BDAD91}" dt="2024-12-17T19:25:24.406" v="165" actId="20577"/>
        <pc:sldMkLst>
          <pc:docMk/>
          <pc:sldMk cId="2468283717" sldId="273"/>
        </pc:sldMkLst>
        <pc:spChg chg="mod">
          <ac:chgData name="Coccagna, Grace" userId="S::coccagng@dickinson.edu::d777c980-2527-44ac-8e6d-b0105e968351" providerId="AD" clId="Web-{6C3CDB1C-E584-498A-6C13-F33301BDAD91}" dt="2024-12-17T19:24:30.185" v="161"/>
          <ac:spMkLst>
            <pc:docMk/>
            <pc:sldMk cId="2468283717" sldId="273"/>
            <ac:spMk id="2" creationId="{4DE0759D-78D1-35B2-3886-0C5DB359EC32}"/>
          </ac:spMkLst>
        </pc:spChg>
        <pc:spChg chg="add mod">
          <ac:chgData name="Coccagna, Grace" userId="S::coccagng@dickinson.edu::d777c980-2527-44ac-8e6d-b0105e968351" providerId="AD" clId="Web-{6C3CDB1C-E584-498A-6C13-F33301BDAD91}" dt="2024-12-17T19:25:24.406" v="165" actId="20577"/>
          <ac:spMkLst>
            <pc:docMk/>
            <pc:sldMk cId="2468283717" sldId="273"/>
            <ac:spMk id="5" creationId="{2CEC0B8A-2B34-9A22-CB7A-0A9F6E52DC6B}"/>
          </ac:spMkLst>
        </pc:spChg>
        <pc:spChg chg="add del">
          <ac:chgData name="Coccagna, Grace" userId="S::coccagng@dickinson.edu::d777c980-2527-44ac-8e6d-b0105e968351" providerId="AD" clId="Web-{6C3CDB1C-E584-498A-6C13-F33301BDAD91}" dt="2024-12-17T19:24:30.185" v="161"/>
          <ac:spMkLst>
            <pc:docMk/>
            <pc:sldMk cId="2468283717" sldId="273"/>
            <ac:spMk id="10" creationId="{46AD51EB-971C-4722-9A98-42EB5ABCADA3}"/>
          </ac:spMkLst>
        </pc:spChg>
        <pc:spChg chg="add del">
          <ac:chgData name="Coccagna, Grace" userId="S::coccagng@dickinson.edu::d777c980-2527-44ac-8e6d-b0105e968351" providerId="AD" clId="Web-{6C3CDB1C-E584-498A-6C13-F33301BDAD91}" dt="2024-12-17T19:24:30.185" v="161"/>
          <ac:spMkLst>
            <pc:docMk/>
            <pc:sldMk cId="2468283717" sldId="273"/>
            <ac:spMk id="12" creationId="{3894A7A4-3F4E-414B-97FB-E4C862AD1400}"/>
          </ac:spMkLst>
        </pc:spChg>
        <pc:spChg chg="add">
          <ac:chgData name="Coccagna, Grace" userId="S::coccagng@dickinson.edu::d777c980-2527-44ac-8e6d-b0105e968351" providerId="AD" clId="Web-{6C3CDB1C-E584-498A-6C13-F33301BDAD91}" dt="2024-12-17T19:24:30.185" v="161"/>
          <ac:spMkLst>
            <pc:docMk/>
            <pc:sldMk cId="2468283717" sldId="273"/>
            <ac:spMk id="14" creationId="{46AD51EB-971C-4722-9A98-42EB5ABCADA3}"/>
          </ac:spMkLst>
        </pc:spChg>
        <pc:spChg chg="add">
          <ac:chgData name="Coccagna, Grace" userId="S::coccagng@dickinson.edu::d777c980-2527-44ac-8e6d-b0105e968351" providerId="AD" clId="Web-{6C3CDB1C-E584-498A-6C13-F33301BDAD91}" dt="2024-12-17T19:24:30.185" v="161"/>
          <ac:spMkLst>
            <pc:docMk/>
            <pc:sldMk cId="2468283717" sldId="273"/>
            <ac:spMk id="15" creationId="{3894A7A4-3F4E-414B-97FB-E4C862AD1400}"/>
          </ac:spMkLst>
        </pc:spChg>
        <pc:picChg chg="add mod ord">
          <ac:chgData name="Coccagna, Grace" userId="S::coccagng@dickinson.edu::d777c980-2527-44ac-8e6d-b0105e968351" providerId="AD" clId="Web-{6C3CDB1C-E584-498A-6C13-F33301BDAD91}" dt="2024-12-17T19:24:30.185" v="161"/>
          <ac:picMkLst>
            <pc:docMk/>
            <pc:sldMk cId="2468283717" sldId="273"/>
            <ac:picMk id="4" creationId="{F06B87FF-0327-E937-ECD4-C321D0D0B5C4}"/>
          </ac:picMkLst>
        </pc:picChg>
      </pc:sldChg>
      <pc:sldChg chg="addSp delSp modSp new">
        <pc:chgData name="Coccagna, Grace" userId="S::coccagng@dickinson.edu::d777c980-2527-44ac-8e6d-b0105e968351" providerId="AD" clId="Web-{6C3CDB1C-E584-498A-6C13-F33301BDAD91}" dt="2024-12-18T14:15:28.931" v="230" actId="20577"/>
        <pc:sldMkLst>
          <pc:docMk/>
          <pc:sldMk cId="679621120" sldId="275"/>
        </pc:sldMkLst>
        <pc:spChg chg="mod">
          <ac:chgData name="Coccagna, Grace" userId="S::coccagng@dickinson.edu::d777c980-2527-44ac-8e6d-b0105e968351" providerId="AD" clId="Web-{6C3CDB1C-E584-498A-6C13-F33301BDAD91}" dt="2024-12-17T19:54:12.074" v="221"/>
          <ac:spMkLst>
            <pc:docMk/>
            <pc:sldMk cId="679621120" sldId="275"/>
            <ac:spMk id="2" creationId="{57C71EEA-4A92-8B47-738B-4F9A08393DDD}"/>
          </ac:spMkLst>
        </pc:spChg>
        <pc:spChg chg="del">
          <ac:chgData name="Coccagna, Grace" userId="S::coccagng@dickinson.edu::d777c980-2527-44ac-8e6d-b0105e968351" providerId="AD" clId="Web-{6C3CDB1C-E584-498A-6C13-F33301BDAD91}" dt="2024-12-17T19:36:39.248" v="167"/>
          <ac:spMkLst>
            <pc:docMk/>
            <pc:sldMk cId="679621120" sldId="275"/>
            <ac:spMk id="3" creationId="{9D048C11-4DC3-7645-8274-B2BE20321C52}"/>
          </ac:spMkLst>
        </pc:spChg>
        <pc:spChg chg="add mod">
          <ac:chgData name="Coccagna, Grace" userId="S::coccagng@dickinson.edu::d777c980-2527-44ac-8e6d-b0105e968351" providerId="AD" clId="Web-{6C3CDB1C-E584-498A-6C13-F33301BDAD91}" dt="2024-12-18T14:15:28.931" v="230" actId="20577"/>
          <ac:spMkLst>
            <pc:docMk/>
            <pc:sldMk cId="679621120" sldId="275"/>
            <ac:spMk id="5" creationId="{3360B0DE-241F-9753-0C58-7E436D86B38D}"/>
          </ac:spMkLst>
        </pc:spChg>
        <pc:spChg chg="del">
          <ac:chgData name="Coccagna, Grace" userId="S::coccagng@dickinson.edu::d777c980-2527-44ac-8e6d-b0105e968351" providerId="AD" clId="Web-{6C3CDB1C-E584-498A-6C13-F33301BDAD91}" dt="2024-12-17T19:54:12.074" v="221"/>
          <ac:spMkLst>
            <pc:docMk/>
            <pc:sldMk cId="679621120" sldId="275"/>
            <ac:spMk id="10" creationId="{0F68CCD9-1CF0-496C-B93A-52C179E7D15A}"/>
          </ac:spMkLst>
        </pc:spChg>
        <pc:spChg chg="del">
          <ac:chgData name="Coccagna, Grace" userId="S::coccagng@dickinson.edu::d777c980-2527-44ac-8e6d-b0105e968351" providerId="AD" clId="Web-{6C3CDB1C-E584-498A-6C13-F33301BDAD91}" dt="2024-12-17T19:54:12.074" v="221"/>
          <ac:spMkLst>
            <pc:docMk/>
            <pc:sldMk cId="679621120" sldId="275"/>
            <ac:spMk id="12" creationId="{ED44D9DE-6A7C-4B79-9784-D35FBEB11B99}"/>
          </ac:spMkLst>
        </pc:spChg>
        <pc:spChg chg="del">
          <ac:chgData name="Coccagna, Grace" userId="S::coccagng@dickinson.edu::d777c980-2527-44ac-8e6d-b0105e968351" providerId="AD" clId="Web-{6C3CDB1C-E584-498A-6C13-F33301BDAD91}" dt="2024-12-17T19:54:12.074" v="221"/>
          <ac:spMkLst>
            <pc:docMk/>
            <pc:sldMk cId="679621120" sldId="275"/>
            <ac:spMk id="14" creationId="{177F6AA2-2C08-4316-B512-A0013FC821C9}"/>
          </ac:spMkLst>
        </pc:spChg>
        <pc:spChg chg="del">
          <ac:chgData name="Coccagna, Grace" userId="S::coccagng@dickinson.edu::d777c980-2527-44ac-8e6d-b0105e968351" providerId="AD" clId="Web-{6C3CDB1C-E584-498A-6C13-F33301BDAD91}" dt="2024-12-17T19:54:12.074" v="221"/>
          <ac:spMkLst>
            <pc:docMk/>
            <pc:sldMk cId="679621120" sldId="275"/>
            <ac:spMk id="16" creationId="{36FDC66C-A447-4AC7-B19C-08F413830123}"/>
          </ac:spMkLst>
        </pc:spChg>
        <pc:spChg chg="add">
          <ac:chgData name="Coccagna, Grace" userId="S::coccagng@dickinson.edu::d777c980-2527-44ac-8e6d-b0105e968351" providerId="AD" clId="Web-{6C3CDB1C-E584-498A-6C13-F33301BDAD91}" dt="2024-12-17T19:54:12.074" v="221"/>
          <ac:spMkLst>
            <pc:docMk/>
            <pc:sldMk cId="679621120" sldId="275"/>
            <ac:spMk id="21" creationId="{46AD51EB-971C-4722-9A98-42EB5ABCADA3}"/>
          </ac:spMkLst>
        </pc:spChg>
        <pc:spChg chg="add">
          <ac:chgData name="Coccagna, Grace" userId="S::coccagng@dickinson.edu::d777c980-2527-44ac-8e6d-b0105e968351" providerId="AD" clId="Web-{6C3CDB1C-E584-498A-6C13-F33301BDAD91}" dt="2024-12-17T19:54:12.074" v="221"/>
          <ac:spMkLst>
            <pc:docMk/>
            <pc:sldMk cId="679621120" sldId="275"/>
            <ac:spMk id="23" creationId="{3894A7A4-3F4E-414B-97FB-E4C862AD1400}"/>
          </ac:spMkLst>
        </pc:spChg>
        <pc:picChg chg="add mod ord">
          <ac:chgData name="Coccagna, Grace" userId="S::coccagng@dickinson.edu::d777c980-2527-44ac-8e6d-b0105e968351" providerId="AD" clId="Web-{6C3CDB1C-E584-498A-6C13-F33301BDAD91}" dt="2024-12-17T19:54:12.074" v="221"/>
          <ac:picMkLst>
            <pc:docMk/>
            <pc:sldMk cId="679621120" sldId="275"/>
            <ac:picMk id="4" creationId="{EAB93822-2A7A-E4E9-4550-AAC12DD6398D}"/>
          </ac:picMkLst>
        </pc:picChg>
      </pc:sldChg>
      <pc:sldChg chg="addSp modSp mod setBg">
        <pc:chgData name="Coccagna, Grace" userId="S::coccagng@dickinson.edu::d777c980-2527-44ac-8e6d-b0105e968351" providerId="AD" clId="Web-{6C3CDB1C-E584-498A-6C13-F33301BDAD91}" dt="2024-12-18T15:41:58.005" v="300" actId="20577"/>
        <pc:sldMkLst>
          <pc:docMk/>
          <pc:sldMk cId="743116085" sldId="276"/>
        </pc:sldMkLst>
        <pc:spChg chg="mod">
          <ac:chgData name="Coccagna, Grace" userId="S::coccagng@dickinson.edu::d777c980-2527-44ac-8e6d-b0105e968351" providerId="AD" clId="Web-{6C3CDB1C-E584-498A-6C13-F33301BDAD91}" dt="2024-12-18T15:33:31.858" v="296"/>
          <ac:spMkLst>
            <pc:docMk/>
            <pc:sldMk cId="743116085" sldId="276"/>
            <ac:spMk id="2" creationId="{AD31BA16-3DF3-D290-77C2-79B6FC839B58}"/>
          </ac:spMkLst>
        </pc:spChg>
        <pc:spChg chg="mod">
          <ac:chgData name="Coccagna, Grace" userId="S::coccagng@dickinson.edu::d777c980-2527-44ac-8e6d-b0105e968351" providerId="AD" clId="Web-{6C3CDB1C-E584-498A-6C13-F33301BDAD91}" dt="2024-12-18T15:41:58.005" v="300" actId="20577"/>
          <ac:spMkLst>
            <pc:docMk/>
            <pc:sldMk cId="743116085" sldId="276"/>
            <ac:spMk id="3" creationId="{7B189122-8B21-EE8D-5E3F-500C471D9A2D}"/>
          </ac:spMkLst>
        </pc:spChg>
        <pc:spChg chg="add">
          <ac:chgData name="Coccagna, Grace" userId="S::coccagng@dickinson.edu::d777c980-2527-44ac-8e6d-b0105e968351" providerId="AD" clId="Web-{6C3CDB1C-E584-498A-6C13-F33301BDAD91}" dt="2024-12-18T15:33:31.858" v="296"/>
          <ac:spMkLst>
            <pc:docMk/>
            <pc:sldMk cId="743116085" sldId="276"/>
            <ac:spMk id="10" creationId="{40F9F56E-5A69-4F79-A578-5963B46C141E}"/>
          </ac:spMkLst>
        </pc:spChg>
        <pc:spChg chg="add">
          <ac:chgData name="Coccagna, Grace" userId="S::coccagng@dickinson.edu::d777c980-2527-44ac-8e6d-b0105e968351" providerId="AD" clId="Web-{6C3CDB1C-E584-498A-6C13-F33301BDAD91}" dt="2024-12-18T15:33:31.858" v="296"/>
          <ac:spMkLst>
            <pc:docMk/>
            <pc:sldMk cId="743116085" sldId="276"/>
            <ac:spMk id="12" creationId="{A0AACC87-D7C2-427C-9600-75167AB8E576}"/>
          </ac:spMkLst>
        </pc:spChg>
        <pc:spChg chg="add">
          <ac:chgData name="Coccagna, Grace" userId="S::coccagng@dickinson.edu::d777c980-2527-44ac-8e6d-b0105e968351" providerId="AD" clId="Web-{6C3CDB1C-E584-498A-6C13-F33301BDAD91}" dt="2024-12-18T15:33:31.858" v="296"/>
          <ac:spMkLst>
            <pc:docMk/>
            <pc:sldMk cId="743116085" sldId="276"/>
            <ac:spMk id="14" creationId="{E99323BC-1B70-447E-A2E4-BD7851671A1E}"/>
          </ac:spMkLst>
        </pc:spChg>
        <pc:spChg chg="add">
          <ac:chgData name="Coccagna, Grace" userId="S::coccagng@dickinson.edu::d777c980-2527-44ac-8e6d-b0105e968351" providerId="AD" clId="Web-{6C3CDB1C-E584-498A-6C13-F33301BDAD91}" dt="2024-12-18T15:33:31.858" v="296"/>
          <ac:spMkLst>
            <pc:docMk/>
            <pc:sldMk cId="743116085" sldId="276"/>
            <ac:spMk id="16" creationId="{A688E9A4-AA06-438D-8D89-524C6C9458D3}"/>
          </ac:spMkLst>
        </pc:spChg>
        <pc:picChg chg="add">
          <ac:chgData name="Coccagna, Grace" userId="S::coccagng@dickinson.edu::d777c980-2527-44ac-8e6d-b0105e968351" providerId="AD" clId="Web-{6C3CDB1C-E584-498A-6C13-F33301BDAD91}" dt="2024-12-18T15:33:31.858" v="296"/>
          <ac:picMkLst>
            <pc:docMk/>
            <pc:sldMk cId="743116085" sldId="276"/>
            <ac:picMk id="7" creationId="{E1D14341-B147-E971-5063-58356E87387E}"/>
          </ac:picMkLst>
        </pc:picChg>
      </pc:sldChg>
    </pc:docChg>
  </pc:docChgLst>
  <pc:docChgLst>
    <pc:chgData name="Thompson, Ryan" userId="S::thomprya@dickinson.edu::8001733c-c522-4e6d-84ca-230a5ec8b741" providerId="AD" clId="Web-{744DDB8F-2489-85EA-0833-F8455B2C6FCC}"/>
    <pc:docChg chg="modSld">
      <pc:chgData name="Thompson, Ryan" userId="S::thomprya@dickinson.edu::8001733c-c522-4e6d-84ca-230a5ec8b741" providerId="AD" clId="Web-{744DDB8F-2489-85EA-0833-F8455B2C6FCC}" dt="2024-12-17T19:39:05.509" v="208" actId="20577"/>
      <pc:docMkLst>
        <pc:docMk/>
      </pc:docMkLst>
      <pc:sldChg chg="addSp modSp">
        <pc:chgData name="Thompson, Ryan" userId="S::thomprya@dickinson.edu::8001733c-c522-4e6d-84ca-230a5ec8b741" providerId="AD" clId="Web-{744DDB8F-2489-85EA-0833-F8455B2C6FCC}" dt="2024-12-17T19:39:05.509" v="208" actId="20577"/>
        <pc:sldMkLst>
          <pc:docMk/>
          <pc:sldMk cId="2865967598" sldId="266"/>
        </pc:sldMkLst>
        <pc:spChg chg="add mod">
          <ac:chgData name="Thompson, Ryan" userId="S::thomprya@dickinson.edu::8001733c-c522-4e6d-84ca-230a5ec8b741" providerId="AD" clId="Web-{744DDB8F-2489-85EA-0833-F8455B2C6FCC}" dt="2024-12-17T19:39:05.509" v="208" actId="20577"/>
          <ac:spMkLst>
            <pc:docMk/>
            <pc:sldMk cId="2865967598" sldId="266"/>
            <ac:spMk id="3" creationId="{282706AA-34D2-8E6E-C20C-D144985D3243}"/>
          </ac:spMkLst>
        </pc:spChg>
      </pc:sldChg>
    </pc:docChg>
  </pc:docChgLst>
  <pc:docChgLst>
    <pc:chgData name="Thorp, George" userId="ad26dd4c-91a4-4a98-b363-c7b430390039" providerId="ADAL" clId="{824F4809-2C01-4119-8276-F7D768C137A7}"/>
    <pc:docChg chg="undo redo custSel addSld delSld modSld sldOrd">
      <pc:chgData name="Thorp, George" userId="ad26dd4c-91a4-4a98-b363-c7b430390039" providerId="ADAL" clId="{824F4809-2C01-4119-8276-F7D768C137A7}" dt="2024-12-18T16:21:07.183" v="4990" actId="27636"/>
      <pc:docMkLst>
        <pc:docMk/>
      </pc:docMkLst>
      <pc:sldChg chg="modSp mod">
        <pc:chgData name="Thorp, George" userId="ad26dd4c-91a4-4a98-b363-c7b430390039" providerId="ADAL" clId="{824F4809-2C01-4119-8276-F7D768C137A7}" dt="2024-12-18T16:15:05.113" v="4882" actId="1076"/>
        <pc:sldMkLst>
          <pc:docMk/>
          <pc:sldMk cId="362721495" sldId="256"/>
        </pc:sldMkLst>
        <pc:spChg chg="mod">
          <ac:chgData name="Thorp, George" userId="ad26dd4c-91a4-4a98-b363-c7b430390039" providerId="ADAL" clId="{824F4809-2C01-4119-8276-F7D768C137A7}" dt="2024-12-18T16:14:53.524" v="4879" actId="1076"/>
          <ac:spMkLst>
            <pc:docMk/>
            <pc:sldMk cId="362721495" sldId="256"/>
            <ac:spMk id="2" creationId="{42853C99-F5FD-9014-D52D-2207F50B5A7E}"/>
          </ac:spMkLst>
        </pc:spChg>
        <pc:spChg chg="mod">
          <ac:chgData name="Thorp, George" userId="ad26dd4c-91a4-4a98-b363-c7b430390039" providerId="ADAL" clId="{824F4809-2C01-4119-8276-F7D768C137A7}" dt="2024-12-18T16:15:05.113" v="4882" actId="1076"/>
          <ac:spMkLst>
            <pc:docMk/>
            <pc:sldMk cId="362721495" sldId="256"/>
            <ac:spMk id="3" creationId="{55C46681-5EAE-81FC-67C7-FB3AB901F8E4}"/>
          </ac:spMkLst>
        </pc:spChg>
        <pc:picChg chg="mod">
          <ac:chgData name="Thorp, George" userId="ad26dd4c-91a4-4a98-b363-c7b430390039" providerId="ADAL" clId="{824F4809-2C01-4119-8276-F7D768C137A7}" dt="2024-12-18T16:14:57.653" v="4881" actId="1076"/>
          <ac:picMkLst>
            <pc:docMk/>
            <pc:sldMk cId="362721495" sldId="256"/>
            <ac:picMk id="4" creationId="{FEBB195E-0433-750F-B8E2-9978E4B001A7}"/>
          </ac:picMkLst>
        </pc:picChg>
      </pc:sldChg>
      <pc:sldChg chg="addSp delSp modSp mod setBg">
        <pc:chgData name="Thorp, George" userId="ad26dd4c-91a4-4a98-b363-c7b430390039" providerId="ADAL" clId="{824F4809-2C01-4119-8276-F7D768C137A7}" dt="2024-12-15T21:07:15.971" v="3237" actId="14826"/>
        <pc:sldMkLst>
          <pc:docMk/>
          <pc:sldMk cId="3094024012" sldId="257"/>
        </pc:sldMkLst>
        <pc:spChg chg="mod ord">
          <ac:chgData name="Thorp, George" userId="ad26dd4c-91a4-4a98-b363-c7b430390039" providerId="ADAL" clId="{824F4809-2C01-4119-8276-F7D768C137A7}" dt="2024-12-15T21:05:52.765" v="3236" actId="313"/>
          <ac:spMkLst>
            <pc:docMk/>
            <pc:sldMk cId="3094024012" sldId="257"/>
            <ac:spMk id="3" creationId="{EEC64EBD-2270-1A8D-54BC-45C14A0DD06D}"/>
          </ac:spMkLst>
        </pc:spChg>
        <pc:spChg chg="mod">
          <ac:chgData name="Thorp, George" userId="ad26dd4c-91a4-4a98-b363-c7b430390039" providerId="ADAL" clId="{824F4809-2C01-4119-8276-F7D768C137A7}" dt="2024-12-15T21:05:44.779" v="3235" actId="26606"/>
          <ac:spMkLst>
            <pc:docMk/>
            <pc:sldMk cId="3094024012" sldId="257"/>
            <ac:spMk id="4" creationId="{BE831DCB-C77E-ADB8-F4EA-56B863A9D8EF}"/>
          </ac:spMkLst>
        </pc:spChg>
        <pc:spChg chg="add">
          <ac:chgData name="Thorp, George" userId="ad26dd4c-91a4-4a98-b363-c7b430390039" providerId="ADAL" clId="{824F4809-2C01-4119-8276-F7D768C137A7}" dt="2024-12-15T21:05:44.779" v="3235" actId="26606"/>
          <ac:spMkLst>
            <pc:docMk/>
            <pc:sldMk cId="3094024012" sldId="257"/>
            <ac:spMk id="17" creationId="{571F2694-AE24-4893-BEF3-43FE324DF02C}"/>
          </ac:spMkLst>
        </pc:spChg>
        <pc:spChg chg="add">
          <ac:chgData name="Thorp, George" userId="ad26dd4c-91a4-4a98-b363-c7b430390039" providerId="ADAL" clId="{824F4809-2C01-4119-8276-F7D768C137A7}" dt="2024-12-15T21:05:44.779" v="3235" actId="26606"/>
          <ac:spMkLst>
            <pc:docMk/>
            <pc:sldMk cId="3094024012" sldId="257"/>
            <ac:spMk id="19" creationId="{6D69FA61-5492-4236-8378-D67E60D7810C}"/>
          </ac:spMkLst>
        </pc:spChg>
        <pc:picChg chg="add mod">
          <ac:chgData name="Thorp, George" userId="ad26dd4c-91a4-4a98-b363-c7b430390039" providerId="ADAL" clId="{824F4809-2C01-4119-8276-F7D768C137A7}" dt="2024-12-15T21:07:15.971" v="3237" actId="14826"/>
          <ac:picMkLst>
            <pc:docMk/>
            <pc:sldMk cId="3094024012" sldId="257"/>
            <ac:picMk id="13" creationId="{5392C4BF-8410-95FA-16EB-C55042BB2E58}"/>
          </ac:picMkLst>
        </pc:picChg>
      </pc:sldChg>
      <pc:sldChg chg="addSp delSp modSp mod ord setBg modCm">
        <pc:chgData name="Thorp, George" userId="ad26dd4c-91a4-4a98-b363-c7b430390039" providerId="ADAL" clId="{824F4809-2C01-4119-8276-F7D768C137A7}" dt="2024-12-18T16:19:59.396" v="4949" actId="20577"/>
        <pc:sldMkLst>
          <pc:docMk/>
          <pc:sldMk cId="3927884718" sldId="258"/>
        </pc:sldMkLst>
        <pc:spChg chg="mod">
          <ac:chgData name="Thorp, George" userId="ad26dd4c-91a4-4a98-b363-c7b430390039" providerId="ADAL" clId="{824F4809-2C01-4119-8276-F7D768C137A7}" dt="2024-12-18T16:19:59.396" v="4949" actId="20577"/>
          <ac:spMkLst>
            <pc:docMk/>
            <pc:sldMk cId="3927884718" sldId="258"/>
            <ac:spMk id="2" creationId="{834E485B-F5AD-BA7E-CBD3-0AFBDBE412CD}"/>
          </ac:spMkLst>
        </pc:spChg>
        <pc:spChg chg="add">
          <ac:chgData name="Thorp, George" userId="ad26dd4c-91a4-4a98-b363-c7b430390039" providerId="ADAL" clId="{824F4809-2C01-4119-8276-F7D768C137A7}" dt="2024-12-14T22:06:41.132" v="2999" actId="26606"/>
          <ac:spMkLst>
            <pc:docMk/>
            <pc:sldMk cId="3927884718" sldId="258"/>
            <ac:spMk id="11" creationId="{1441B98B-6E41-475D-97DA-426952893D68}"/>
          </ac:spMkLst>
        </pc:spChg>
        <pc:spChg chg="add">
          <ac:chgData name="Thorp, George" userId="ad26dd4c-91a4-4a98-b363-c7b430390039" providerId="ADAL" clId="{824F4809-2C01-4119-8276-F7D768C137A7}" dt="2024-12-14T22:06:41.132" v="2999" actId="26606"/>
          <ac:spMkLst>
            <pc:docMk/>
            <pc:sldMk cId="3927884718" sldId="258"/>
            <ac:spMk id="13" creationId="{8E479B5C-2CB5-4B9A-901A-FB1FE2E35EDD}"/>
          </ac:spMkLst>
        </pc:spChg>
        <pc:graphicFrameChg chg="add mod ord modGraphic">
          <ac:chgData name="Thorp, George" userId="ad26dd4c-91a4-4a98-b363-c7b430390039" providerId="ADAL" clId="{824F4809-2C01-4119-8276-F7D768C137A7}" dt="2024-12-18T16:15:54.428" v="4887" actId="255"/>
          <ac:graphicFrameMkLst>
            <pc:docMk/>
            <pc:sldMk cId="3927884718" sldId="258"/>
            <ac:graphicFrameMk id="6" creationId="{4B6E4D04-B2DA-6A1F-4C70-16A64F65FA8E}"/>
          </ac:graphicFrameMkLst>
        </pc:graphicFrameChg>
        <pc:extLst>
          <p:ext xmlns:p="http://schemas.openxmlformats.org/presentationml/2006/main" uri="{D6D511B9-2390-475A-947B-AFAB55BFBCF1}">
            <pc226:cmChg xmlns:pc226="http://schemas.microsoft.com/office/powerpoint/2022/06/main/command" chg="mod">
              <pc226:chgData name="Thorp, George" userId="ad26dd4c-91a4-4a98-b363-c7b430390039" providerId="ADAL" clId="{824F4809-2C01-4119-8276-F7D768C137A7}" dt="2024-12-17T18:57:36.663" v="3244" actId="20577"/>
              <pc2:cmMkLst xmlns:pc2="http://schemas.microsoft.com/office/powerpoint/2019/9/main/command">
                <pc:docMk/>
                <pc:sldMk cId="3927884718" sldId="258"/>
                <pc2:cmMk id="{84CF83D0-C04B-4F66-8AF9-6E5236EA358B}"/>
              </pc2:cmMkLst>
            </pc226:cmChg>
          </p:ext>
        </pc:extLst>
      </pc:sldChg>
      <pc:sldChg chg="addSp delSp modSp new mod setBg">
        <pc:chgData name="Thorp, George" userId="ad26dd4c-91a4-4a98-b363-c7b430390039" providerId="ADAL" clId="{824F4809-2C01-4119-8276-F7D768C137A7}" dt="2024-12-18T16:13:39.259" v="4869" actId="1076"/>
        <pc:sldMkLst>
          <pc:docMk/>
          <pc:sldMk cId="2918829515" sldId="259"/>
        </pc:sldMkLst>
        <pc:spChg chg="mod">
          <ac:chgData name="Thorp, George" userId="ad26dd4c-91a4-4a98-b363-c7b430390039" providerId="ADAL" clId="{824F4809-2C01-4119-8276-F7D768C137A7}" dt="2024-12-18T15:28:00.167" v="4566" actId="1076"/>
          <ac:spMkLst>
            <pc:docMk/>
            <pc:sldMk cId="2918829515" sldId="259"/>
            <ac:spMk id="2" creationId="{A38293C6-9B77-ADA5-75B0-5B5FA3AD3C28}"/>
          </ac:spMkLst>
        </pc:spChg>
        <pc:spChg chg="add">
          <ac:chgData name="Thorp, George" userId="ad26dd4c-91a4-4a98-b363-c7b430390039" providerId="ADAL" clId="{824F4809-2C01-4119-8276-F7D768C137A7}" dt="2024-12-15T21:09:30.694" v="3240" actId="26606"/>
          <ac:spMkLst>
            <pc:docMk/>
            <pc:sldMk cId="2918829515" sldId="259"/>
            <ac:spMk id="16" creationId="{1441B98B-6E41-475D-97DA-426952893D68}"/>
          </ac:spMkLst>
        </pc:spChg>
        <pc:spChg chg="add">
          <ac:chgData name="Thorp, George" userId="ad26dd4c-91a4-4a98-b363-c7b430390039" providerId="ADAL" clId="{824F4809-2C01-4119-8276-F7D768C137A7}" dt="2024-12-15T21:09:30.694" v="3240" actId="26606"/>
          <ac:spMkLst>
            <pc:docMk/>
            <pc:sldMk cId="2918829515" sldId="259"/>
            <ac:spMk id="18" creationId="{8E479B5C-2CB5-4B9A-901A-FB1FE2E35EDD}"/>
          </ac:spMkLst>
        </pc:spChg>
        <pc:graphicFrameChg chg="add mod">
          <ac:chgData name="Thorp, George" userId="ad26dd4c-91a4-4a98-b363-c7b430390039" providerId="ADAL" clId="{824F4809-2C01-4119-8276-F7D768C137A7}" dt="2024-12-18T16:13:39.259" v="4869" actId="1076"/>
          <ac:graphicFrameMkLst>
            <pc:docMk/>
            <pc:sldMk cId="2918829515" sldId="259"/>
            <ac:graphicFrameMk id="12" creationId="{0A6B0E09-990F-119A-36F8-81EB1394DF7F}"/>
          </ac:graphicFrameMkLst>
        </pc:graphicFrameChg>
      </pc:sldChg>
      <pc:sldChg chg="addSp modSp new del mod setBg">
        <pc:chgData name="Thorp, George" userId="ad26dd4c-91a4-4a98-b363-c7b430390039" providerId="ADAL" clId="{824F4809-2C01-4119-8276-F7D768C137A7}" dt="2024-12-17T19:52:00.867" v="3301" actId="47"/>
        <pc:sldMkLst>
          <pc:docMk/>
          <pc:sldMk cId="2730303862" sldId="260"/>
        </pc:sldMkLst>
      </pc:sldChg>
      <pc:sldChg chg="addSp modSp new del mod setBg">
        <pc:chgData name="Thorp, George" userId="ad26dd4c-91a4-4a98-b363-c7b430390039" providerId="ADAL" clId="{824F4809-2C01-4119-8276-F7D768C137A7}" dt="2024-12-17T20:14:48.631" v="4204" actId="47"/>
        <pc:sldMkLst>
          <pc:docMk/>
          <pc:sldMk cId="69918760" sldId="261"/>
        </pc:sldMkLst>
      </pc:sldChg>
      <pc:sldChg chg="modSp new mod modNotesTx">
        <pc:chgData name="Thorp, George" userId="ad26dd4c-91a4-4a98-b363-c7b430390039" providerId="ADAL" clId="{824F4809-2C01-4119-8276-F7D768C137A7}" dt="2024-12-18T15:07:53.499" v="4521" actId="20577"/>
        <pc:sldMkLst>
          <pc:docMk/>
          <pc:sldMk cId="3533851892" sldId="262"/>
        </pc:sldMkLst>
        <pc:spChg chg="mod">
          <ac:chgData name="Thorp, George" userId="ad26dd4c-91a4-4a98-b363-c7b430390039" providerId="ADAL" clId="{824F4809-2C01-4119-8276-F7D768C137A7}" dt="2024-12-18T15:07:53.499" v="4521" actId="20577"/>
          <ac:spMkLst>
            <pc:docMk/>
            <pc:sldMk cId="3533851892" sldId="262"/>
            <ac:spMk id="2" creationId="{FA86424D-0CF8-964C-4173-7B4241A46E7C}"/>
          </ac:spMkLst>
        </pc:spChg>
        <pc:spChg chg="mod">
          <ac:chgData name="Thorp, George" userId="ad26dd4c-91a4-4a98-b363-c7b430390039" providerId="ADAL" clId="{824F4809-2C01-4119-8276-F7D768C137A7}" dt="2024-12-17T18:58:40.113" v="3254" actId="27636"/>
          <ac:spMkLst>
            <pc:docMk/>
            <pc:sldMk cId="3533851892" sldId="262"/>
            <ac:spMk id="3" creationId="{5A547511-F228-02DD-1B74-6A9AB5A5A8E7}"/>
          </ac:spMkLst>
        </pc:spChg>
      </pc:sldChg>
      <pc:sldChg chg="addSp delSp modSp new mod setBg">
        <pc:chgData name="Thorp, George" userId="ad26dd4c-91a4-4a98-b363-c7b430390039" providerId="ADAL" clId="{824F4809-2C01-4119-8276-F7D768C137A7}" dt="2024-12-18T16:01:55.159" v="4811" actId="2085"/>
        <pc:sldMkLst>
          <pc:docMk/>
          <pc:sldMk cId="3327238769" sldId="263"/>
        </pc:sldMkLst>
        <pc:spChg chg="mod">
          <ac:chgData name="Thorp, George" userId="ad26dd4c-91a4-4a98-b363-c7b430390039" providerId="ADAL" clId="{824F4809-2C01-4119-8276-F7D768C137A7}" dt="2024-12-18T15:56:55.695" v="4797" actId="26606"/>
          <ac:spMkLst>
            <pc:docMk/>
            <pc:sldMk cId="3327238769" sldId="263"/>
            <ac:spMk id="2" creationId="{A74D142C-CE4C-6592-748B-1DBD1EB953B8}"/>
          </ac:spMkLst>
        </pc:spChg>
        <pc:spChg chg="add del mod">
          <ac:chgData name="Thorp, George" userId="ad26dd4c-91a4-4a98-b363-c7b430390039" providerId="ADAL" clId="{824F4809-2C01-4119-8276-F7D768C137A7}" dt="2024-12-18T15:32:54.975" v="4589" actId="478"/>
          <ac:spMkLst>
            <pc:docMk/>
            <pc:sldMk cId="3327238769" sldId="263"/>
            <ac:spMk id="3" creationId="{217CEECD-B81C-0FEA-92CB-07284648C04F}"/>
          </ac:spMkLst>
        </pc:spChg>
        <pc:spChg chg="add del">
          <ac:chgData name="Thorp, George" userId="ad26dd4c-91a4-4a98-b363-c7b430390039" providerId="ADAL" clId="{824F4809-2C01-4119-8276-F7D768C137A7}" dt="2024-12-18T15:56:34.309" v="4794" actId="26606"/>
          <ac:spMkLst>
            <pc:docMk/>
            <pc:sldMk cId="3327238769" sldId="263"/>
            <ac:spMk id="9" creationId="{1441B98B-6E41-475D-97DA-426952893D68}"/>
          </ac:spMkLst>
        </pc:spChg>
        <pc:spChg chg="add del">
          <ac:chgData name="Thorp, George" userId="ad26dd4c-91a4-4a98-b363-c7b430390039" providerId="ADAL" clId="{824F4809-2C01-4119-8276-F7D768C137A7}" dt="2024-12-18T15:56:34.309" v="4794" actId="26606"/>
          <ac:spMkLst>
            <pc:docMk/>
            <pc:sldMk cId="3327238769" sldId="263"/>
            <ac:spMk id="11" creationId="{8E479B5C-2CB5-4B9A-901A-FB1FE2E35EDD}"/>
          </ac:spMkLst>
        </pc:spChg>
        <pc:spChg chg="add del">
          <ac:chgData name="Thorp, George" userId="ad26dd4c-91a4-4a98-b363-c7b430390039" providerId="ADAL" clId="{824F4809-2C01-4119-8276-F7D768C137A7}" dt="2024-12-18T15:56:34.278" v="4793" actId="26606"/>
          <ac:spMkLst>
            <pc:docMk/>
            <pc:sldMk cId="3327238769" sldId="263"/>
            <ac:spMk id="16" creationId="{1441B98B-6E41-475D-97DA-426952893D68}"/>
          </ac:spMkLst>
        </pc:spChg>
        <pc:spChg chg="add del">
          <ac:chgData name="Thorp, George" userId="ad26dd4c-91a4-4a98-b363-c7b430390039" providerId="ADAL" clId="{824F4809-2C01-4119-8276-F7D768C137A7}" dt="2024-12-18T15:56:34.278" v="4793" actId="26606"/>
          <ac:spMkLst>
            <pc:docMk/>
            <pc:sldMk cId="3327238769" sldId="263"/>
            <ac:spMk id="18" creationId="{8E479B5C-2CB5-4B9A-901A-FB1FE2E35EDD}"/>
          </ac:spMkLst>
        </pc:spChg>
        <pc:spChg chg="add del">
          <ac:chgData name="Thorp, George" userId="ad26dd4c-91a4-4a98-b363-c7b430390039" providerId="ADAL" clId="{824F4809-2C01-4119-8276-F7D768C137A7}" dt="2024-12-18T15:56:55.695" v="4797" actId="26606"/>
          <ac:spMkLst>
            <pc:docMk/>
            <pc:sldMk cId="3327238769" sldId="263"/>
            <ac:spMk id="20" creationId="{1441B98B-6E41-475D-97DA-426952893D68}"/>
          </ac:spMkLst>
        </pc:spChg>
        <pc:spChg chg="add del">
          <ac:chgData name="Thorp, George" userId="ad26dd4c-91a4-4a98-b363-c7b430390039" providerId="ADAL" clId="{824F4809-2C01-4119-8276-F7D768C137A7}" dt="2024-12-18T15:56:55.695" v="4797" actId="26606"/>
          <ac:spMkLst>
            <pc:docMk/>
            <pc:sldMk cId="3327238769" sldId="263"/>
            <ac:spMk id="21" creationId="{DCD9EDD2-D85D-4D4B-A46A-006464E0F85B}"/>
          </ac:spMkLst>
        </pc:spChg>
        <pc:spChg chg="add">
          <ac:chgData name="Thorp, George" userId="ad26dd4c-91a4-4a98-b363-c7b430390039" providerId="ADAL" clId="{824F4809-2C01-4119-8276-F7D768C137A7}" dt="2024-12-18T15:56:55.695" v="4797" actId="26606"/>
          <ac:spMkLst>
            <pc:docMk/>
            <pc:sldMk cId="3327238769" sldId="263"/>
            <ac:spMk id="26" creationId="{1441B98B-6E41-475D-97DA-426952893D68}"/>
          </ac:spMkLst>
        </pc:spChg>
        <pc:spChg chg="add">
          <ac:chgData name="Thorp, George" userId="ad26dd4c-91a4-4a98-b363-c7b430390039" providerId="ADAL" clId="{824F4809-2C01-4119-8276-F7D768C137A7}" dt="2024-12-18T15:56:55.695" v="4797" actId="26606"/>
          <ac:spMkLst>
            <pc:docMk/>
            <pc:sldMk cId="3327238769" sldId="263"/>
            <ac:spMk id="28" creationId="{8E479B5C-2CB5-4B9A-901A-FB1FE2E35EDD}"/>
          </ac:spMkLst>
        </pc:spChg>
        <pc:graphicFrameChg chg="add mod modGraphic">
          <ac:chgData name="Thorp, George" userId="ad26dd4c-91a4-4a98-b363-c7b430390039" providerId="ADAL" clId="{824F4809-2C01-4119-8276-F7D768C137A7}" dt="2024-12-18T16:01:55.159" v="4811" actId="2085"/>
          <ac:graphicFrameMkLst>
            <pc:docMk/>
            <pc:sldMk cId="3327238769" sldId="263"/>
            <ac:graphicFrameMk id="5" creationId="{00AD28D0-3E37-9DD7-AFB1-3842D826CCC4}"/>
          </ac:graphicFrameMkLst>
        </pc:graphicFrameChg>
      </pc:sldChg>
      <pc:sldChg chg="addSp delSp modSp new mod setBg">
        <pc:chgData name="Thorp, George" userId="ad26dd4c-91a4-4a98-b363-c7b430390039" providerId="ADAL" clId="{824F4809-2C01-4119-8276-F7D768C137A7}" dt="2024-12-18T16:09:18.173" v="4852" actId="2085"/>
        <pc:sldMkLst>
          <pc:docMk/>
          <pc:sldMk cId="2829438715" sldId="264"/>
        </pc:sldMkLst>
        <pc:spChg chg="mod">
          <ac:chgData name="Thorp, George" userId="ad26dd4c-91a4-4a98-b363-c7b430390039" providerId="ADAL" clId="{824F4809-2C01-4119-8276-F7D768C137A7}" dt="2024-12-15T21:00:22.524" v="3215" actId="26606"/>
          <ac:spMkLst>
            <pc:docMk/>
            <pc:sldMk cId="2829438715" sldId="264"/>
            <ac:spMk id="2" creationId="{DEC620CF-C8E4-FBC4-1228-8929E68208B5}"/>
          </ac:spMkLst>
        </pc:spChg>
        <pc:spChg chg="add">
          <ac:chgData name="Thorp, George" userId="ad26dd4c-91a4-4a98-b363-c7b430390039" providerId="ADAL" clId="{824F4809-2C01-4119-8276-F7D768C137A7}" dt="2024-12-15T21:01:57.696" v="3223" actId="26606"/>
          <ac:spMkLst>
            <pc:docMk/>
            <pc:sldMk cId="2829438715" sldId="264"/>
            <ac:spMk id="16" creationId="{1441B98B-6E41-475D-97DA-426952893D68}"/>
          </ac:spMkLst>
        </pc:spChg>
        <pc:spChg chg="add">
          <ac:chgData name="Thorp, George" userId="ad26dd4c-91a4-4a98-b363-c7b430390039" providerId="ADAL" clId="{824F4809-2C01-4119-8276-F7D768C137A7}" dt="2024-12-15T21:01:57.696" v="3223" actId="26606"/>
          <ac:spMkLst>
            <pc:docMk/>
            <pc:sldMk cId="2829438715" sldId="264"/>
            <ac:spMk id="18" creationId="{8E479B5C-2CB5-4B9A-901A-FB1FE2E35EDD}"/>
          </ac:spMkLst>
        </pc:spChg>
        <pc:graphicFrameChg chg="add mod modGraphic">
          <ac:chgData name="Thorp, George" userId="ad26dd4c-91a4-4a98-b363-c7b430390039" providerId="ADAL" clId="{824F4809-2C01-4119-8276-F7D768C137A7}" dt="2024-12-18T16:09:18.173" v="4852" actId="2085"/>
          <ac:graphicFrameMkLst>
            <pc:docMk/>
            <pc:sldMk cId="2829438715" sldId="264"/>
            <ac:graphicFrameMk id="5" creationId="{42327E05-71AE-7C6A-C46B-29C22919DAFB}"/>
          </ac:graphicFrameMkLst>
        </pc:graphicFrameChg>
      </pc:sldChg>
      <pc:sldChg chg="addSp delSp modSp new mod setBg modNotesTx">
        <pc:chgData name="Thorp, George" userId="ad26dd4c-91a4-4a98-b363-c7b430390039" providerId="ADAL" clId="{824F4809-2C01-4119-8276-F7D768C137A7}" dt="2024-12-18T16:14:09.170" v="4874" actId="1076"/>
        <pc:sldMkLst>
          <pc:docMk/>
          <pc:sldMk cId="4013373602" sldId="265"/>
        </pc:sldMkLst>
        <pc:spChg chg="mod">
          <ac:chgData name="Thorp, George" userId="ad26dd4c-91a4-4a98-b363-c7b430390039" providerId="ADAL" clId="{824F4809-2C01-4119-8276-F7D768C137A7}" dt="2024-12-14T21:20:12.135" v="2106" actId="27636"/>
          <ac:spMkLst>
            <pc:docMk/>
            <pc:sldMk cId="4013373602" sldId="265"/>
            <ac:spMk id="2" creationId="{50812D7B-9116-5BB5-D8B2-5A5961E5D091}"/>
          </ac:spMkLst>
        </pc:spChg>
        <pc:spChg chg="mod">
          <ac:chgData name="Thorp, George" userId="ad26dd4c-91a4-4a98-b363-c7b430390039" providerId="ADAL" clId="{824F4809-2C01-4119-8276-F7D768C137A7}" dt="2024-12-18T15:26:45.049" v="4563" actId="14100"/>
          <ac:spMkLst>
            <pc:docMk/>
            <pc:sldMk cId="4013373602" sldId="265"/>
            <ac:spMk id="3" creationId="{9A0A6EFA-86B4-6169-6DE1-C841F7F4FD0F}"/>
          </ac:spMkLst>
        </pc:spChg>
        <pc:spChg chg="add">
          <ac:chgData name="Thorp, George" userId="ad26dd4c-91a4-4a98-b363-c7b430390039" providerId="ADAL" clId="{824F4809-2C01-4119-8276-F7D768C137A7}" dt="2024-12-14T21:20:06.201" v="2103" actId="26606"/>
          <ac:spMkLst>
            <pc:docMk/>
            <pc:sldMk cId="4013373602" sldId="265"/>
            <ac:spMk id="18" creationId="{46AD51EB-971C-4722-9A98-42EB5ABCADA3}"/>
          </ac:spMkLst>
        </pc:spChg>
        <pc:spChg chg="add">
          <ac:chgData name="Thorp, George" userId="ad26dd4c-91a4-4a98-b363-c7b430390039" providerId="ADAL" clId="{824F4809-2C01-4119-8276-F7D768C137A7}" dt="2024-12-14T21:20:06.201" v="2103" actId="26606"/>
          <ac:spMkLst>
            <pc:docMk/>
            <pc:sldMk cId="4013373602" sldId="265"/>
            <ac:spMk id="19" creationId="{3894A7A4-3F4E-414B-97FB-E4C862AD1400}"/>
          </ac:spMkLst>
        </pc:spChg>
        <pc:picChg chg="add mod ord">
          <ac:chgData name="Thorp, George" userId="ad26dd4c-91a4-4a98-b363-c7b430390039" providerId="ADAL" clId="{824F4809-2C01-4119-8276-F7D768C137A7}" dt="2024-12-18T16:14:09.170" v="4874" actId="1076"/>
          <ac:picMkLst>
            <pc:docMk/>
            <pc:sldMk cId="4013373602" sldId="265"/>
            <ac:picMk id="5" creationId="{D9888D46-B49A-22BB-9FDA-C5112D797B30}"/>
          </ac:picMkLst>
        </pc:picChg>
      </pc:sldChg>
      <pc:sldChg chg="addSp delSp modSp new mod ord setBg">
        <pc:chgData name="Thorp, George" userId="ad26dd4c-91a4-4a98-b363-c7b430390039" providerId="ADAL" clId="{824F4809-2C01-4119-8276-F7D768C137A7}" dt="2024-12-18T16:09:41.964" v="4854" actId="1582"/>
        <pc:sldMkLst>
          <pc:docMk/>
          <pc:sldMk cId="2865967598" sldId="266"/>
        </pc:sldMkLst>
        <pc:spChg chg="mod">
          <ac:chgData name="Thorp, George" userId="ad26dd4c-91a4-4a98-b363-c7b430390039" providerId="ADAL" clId="{824F4809-2C01-4119-8276-F7D768C137A7}" dt="2024-12-17T19:20:39.514" v="3277" actId="1076"/>
          <ac:spMkLst>
            <pc:docMk/>
            <pc:sldMk cId="2865967598" sldId="266"/>
            <ac:spMk id="2" creationId="{14E0E042-3889-57A2-3E8B-77BAA8C0BA5D}"/>
          </ac:spMkLst>
        </pc:spChg>
        <pc:spChg chg="mod">
          <ac:chgData name="Thorp, George" userId="ad26dd4c-91a4-4a98-b363-c7b430390039" providerId="ADAL" clId="{824F4809-2C01-4119-8276-F7D768C137A7}" dt="2024-12-17T20:17:59.459" v="4384" actId="33524"/>
          <ac:spMkLst>
            <pc:docMk/>
            <pc:sldMk cId="2865967598" sldId="266"/>
            <ac:spMk id="3" creationId="{282706AA-34D2-8E6E-C20C-D144985D3243}"/>
          </ac:spMkLst>
        </pc:spChg>
        <pc:spChg chg="add">
          <ac:chgData name="Thorp, George" userId="ad26dd4c-91a4-4a98-b363-c7b430390039" providerId="ADAL" clId="{824F4809-2C01-4119-8276-F7D768C137A7}" dt="2024-12-17T19:17:03.841" v="3269" actId="26606"/>
          <ac:spMkLst>
            <pc:docMk/>
            <pc:sldMk cId="2865967598" sldId="266"/>
            <ac:spMk id="9" creationId="{A5E249D0-CECF-4029-A080-EDA940EFE816}"/>
          </ac:spMkLst>
        </pc:spChg>
        <pc:spChg chg="add">
          <ac:chgData name="Thorp, George" userId="ad26dd4c-91a4-4a98-b363-c7b430390039" providerId="ADAL" clId="{824F4809-2C01-4119-8276-F7D768C137A7}" dt="2024-12-17T19:17:03.841" v="3269" actId="26606"/>
          <ac:spMkLst>
            <pc:docMk/>
            <pc:sldMk cId="2865967598" sldId="266"/>
            <ac:spMk id="11" creationId="{1A479AAA-D507-4F30-9F59-F5D276887CC3}"/>
          </ac:spMkLst>
        </pc:spChg>
        <pc:picChg chg="add mod modCrop">
          <ac:chgData name="Thorp, George" userId="ad26dd4c-91a4-4a98-b363-c7b430390039" providerId="ADAL" clId="{824F4809-2C01-4119-8276-F7D768C137A7}" dt="2024-12-18T16:09:41.964" v="4854" actId="1582"/>
          <ac:picMkLst>
            <pc:docMk/>
            <pc:sldMk cId="2865967598" sldId="266"/>
            <ac:picMk id="4" creationId="{91503DA2-775F-2C19-BF65-F4BB4C408196}"/>
          </ac:picMkLst>
        </pc:picChg>
        <pc:picChg chg="add del mod modCrop">
          <ac:chgData name="Thorp, George" userId="ad26dd4c-91a4-4a98-b363-c7b430390039" providerId="ADAL" clId="{824F4809-2C01-4119-8276-F7D768C137A7}" dt="2024-12-17T19:15:58.215" v="3259" actId="478"/>
          <ac:picMkLst>
            <pc:docMk/>
            <pc:sldMk cId="2865967598" sldId="266"/>
            <ac:picMk id="5" creationId="{046B2CDF-67EC-5FE1-83E0-D276ED2FF3DA}"/>
          </ac:picMkLst>
        </pc:picChg>
      </pc:sldChg>
      <pc:sldChg chg="addSp delSp modSp new mod ord">
        <pc:chgData name="Thorp, George" userId="ad26dd4c-91a4-4a98-b363-c7b430390039" providerId="ADAL" clId="{824F4809-2C01-4119-8276-F7D768C137A7}" dt="2024-12-18T15:28:17.228" v="4567" actId="1076"/>
        <pc:sldMkLst>
          <pc:docMk/>
          <pc:sldMk cId="117625945" sldId="267"/>
        </pc:sldMkLst>
        <pc:spChg chg="mod">
          <ac:chgData name="Thorp, George" userId="ad26dd4c-91a4-4a98-b363-c7b430390039" providerId="ADAL" clId="{824F4809-2C01-4119-8276-F7D768C137A7}" dt="2024-12-13T18:36:51.494" v="1617" actId="255"/>
          <ac:spMkLst>
            <pc:docMk/>
            <pc:sldMk cId="117625945" sldId="267"/>
            <ac:spMk id="2" creationId="{42074C1C-631E-B24A-9BFB-16E9164BD762}"/>
          </ac:spMkLst>
        </pc:spChg>
        <pc:spChg chg="add mod">
          <ac:chgData name="Thorp, George" userId="ad26dd4c-91a4-4a98-b363-c7b430390039" providerId="ADAL" clId="{824F4809-2C01-4119-8276-F7D768C137A7}" dt="2024-12-17T20:10:37.981" v="3778" actId="1076"/>
          <ac:spMkLst>
            <pc:docMk/>
            <pc:sldMk cId="117625945" sldId="267"/>
            <ac:spMk id="3" creationId="{1CAEBC1C-F99F-FFD9-48A8-05BE76EB8EE2}"/>
          </ac:spMkLst>
        </pc:spChg>
        <pc:picChg chg="add mod">
          <ac:chgData name="Thorp, George" userId="ad26dd4c-91a4-4a98-b363-c7b430390039" providerId="ADAL" clId="{824F4809-2C01-4119-8276-F7D768C137A7}" dt="2024-12-18T15:28:17.228" v="4567" actId="1076"/>
          <ac:picMkLst>
            <pc:docMk/>
            <pc:sldMk cId="117625945" sldId="267"/>
            <ac:picMk id="7" creationId="{ECC96EDE-F272-0E5A-1835-04C4FFF24D7D}"/>
          </ac:picMkLst>
        </pc:picChg>
      </pc:sldChg>
      <pc:sldChg chg="addSp delSp modSp new mod ord modNotesTx">
        <pc:chgData name="Thorp, George" userId="ad26dd4c-91a4-4a98-b363-c7b430390039" providerId="ADAL" clId="{824F4809-2C01-4119-8276-F7D768C137A7}" dt="2024-12-17T20:17:06.307" v="4377"/>
        <pc:sldMkLst>
          <pc:docMk/>
          <pc:sldMk cId="3733171472" sldId="268"/>
        </pc:sldMkLst>
        <pc:spChg chg="mod">
          <ac:chgData name="Thorp, George" userId="ad26dd4c-91a4-4a98-b363-c7b430390039" providerId="ADAL" clId="{824F4809-2C01-4119-8276-F7D768C137A7}" dt="2024-12-13T16:34:35.576" v="1296" actId="1076"/>
          <ac:spMkLst>
            <pc:docMk/>
            <pc:sldMk cId="3733171472" sldId="268"/>
            <ac:spMk id="2" creationId="{ED13949F-E6F3-AF84-22FF-F872EDB932AD}"/>
          </ac:spMkLst>
        </pc:spChg>
        <pc:spChg chg="add mod">
          <ac:chgData name="Thorp, George" userId="ad26dd4c-91a4-4a98-b363-c7b430390039" providerId="ADAL" clId="{824F4809-2C01-4119-8276-F7D768C137A7}" dt="2024-12-17T20:07:18.548" v="3397" actId="1076"/>
          <ac:spMkLst>
            <pc:docMk/>
            <pc:sldMk cId="3733171472" sldId="268"/>
            <ac:spMk id="4" creationId="{F3A96285-4D14-6E8A-35C4-CAF10D0E158D}"/>
          </ac:spMkLst>
        </pc:spChg>
        <pc:picChg chg="add mod">
          <ac:chgData name="Thorp, George" userId="ad26dd4c-91a4-4a98-b363-c7b430390039" providerId="ADAL" clId="{824F4809-2C01-4119-8276-F7D768C137A7}" dt="2024-12-17T20:07:24.337" v="3398" actId="1076"/>
          <ac:picMkLst>
            <pc:docMk/>
            <pc:sldMk cId="3733171472" sldId="268"/>
            <ac:picMk id="5" creationId="{2B536B70-32A8-6F59-6041-439EECE0C5C2}"/>
          </ac:picMkLst>
        </pc:picChg>
      </pc:sldChg>
      <pc:sldChg chg="addSp delSp modSp new mod ord">
        <pc:chgData name="Thorp, George" userId="ad26dd4c-91a4-4a98-b363-c7b430390039" providerId="ADAL" clId="{824F4809-2C01-4119-8276-F7D768C137A7}" dt="2024-12-17T20:17:03.426" v="4375"/>
        <pc:sldMkLst>
          <pc:docMk/>
          <pc:sldMk cId="497599058" sldId="269"/>
        </pc:sldMkLst>
        <pc:spChg chg="mod">
          <ac:chgData name="Thorp, George" userId="ad26dd4c-91a4-4a98-b363-c7b430390039" providerId="ADAL" clId="{824F4809-2C01-4119-8276-F7D768C137A7}" dt="2024-12-14T21:34:37.176" v="2789" actId="20577"/>
          <ac:spMkLst>
            <pc:docMk/>
            <pc:sldMk cId="497599058" sldId="269"/>
            <ac:spMk id="2" creationId="{9B5B55CB-AFA4-3FF7-CB97-7A83E3180429}"/>
          </ac:spMkLst>
        </pc:spChg>
        <pc:spChg chg="add del mod">
          <ac:chgData name="Thorp, George" userId="ad26dd4c-91a4-4a98-b363-c7b430390039" providerId="ADAL" clId="{824F4809-2C01-4119-8276-F7D768C137A7}" dt="2024-12-17T20:11:14.665" v="3786" actId="478"/>
          <ac:spMkLst>
            <pc:docMk/>
            <pc:sldMk cId="497599058" sldId="269"/>
            <ac:spMk id="4" creationId="{C13780FC-459C-255A-0A73-2F39065DD6D6}"/>
          </ac:spMkLst>
        </pc:spChg>
        <pc:spChg chg="add mod">
          <ac:chgData name="Thorp, George" userId="ad26dd4c-91a4-4a98-b363-c7b430390039" providerId="ADAL" clId="{824F4809-2C01-4119-8276-F7D768C137A7}" dt="2024-12-17T20:14:24.614" v="4203" actId="20577"/>
          <ac:spMkLst>
            <pc:docMk/>
            <pc:sldMk cId="497599058" sldId="269"/>
            <ac:spMk id="6" creationId="{312C9E43-6341-4481-FD2A-1E485BD80001}"/>
          </ac:spMkLst>
        </pc:spChg>
        <pc:picChg chg="add mod modCrop">
          <ac:chgData name="Thorp, George" userId="ad26dd4c-91a4-4a98-b363-c7b430390039" providerId="ADAL" clId="{824F4809-2C01-4119-8276-F7D768C137A7}" dt="2024-12-17T20:10:44.550" v="3779" actId="1076"/>
          <ac:picMkLst>
            <pc:docMk/>
            <pc:sldMk cId="497599058" sldId="269"/>
            <ac:picMk id="5" creationId="{30B43FA6-9578-5248-CDA3-787ADC7C9780}"/>
          </ac:picMkLst>
        </pc:picChg>
      </pc:sldChg>
      <pc:sldChg chg="modSp new del mod">
        <pc:chgData name="Thorp, George" userId="ad26dd4c-91a4-4a98-b363-c7b430390039" providerId="ADAL" clId="{824F4809-2C01-4119-8276-F7D768C137A7}" dt="2024-12-17T19:01:19.943" v="3258" actId="47"/>
        <pc:sldMkLst>
          <pc:docMk/>
          <pc:sldMk cId="3042834283" sldId="270"/>
        </pc:sldMkLst>
      </pc:sldChg>
      <pc:sldChg chg="addSp delSp modSp mod setBg modAnim">
        <pc:chgData name="Thorp, George" userId="ad26dd4c-91a4-4a98-b363-c7b430390039" providerId="ADAL" clId="{824F4809-2C01-4119-8276-F7D768C137A7}" dt="2024-12-18T15:43:38.618" v="4698"/>
        <pc:sldMkLst>
          <pc:docMk/>
          <pc:sldMk cId="3952991029" sldId="271"/>
        </pc:sldMkLst>
        <pc:spChg chg="mod">
          <ac:chgData name="Thorp, George" userId="ad26dd4c-91a4-4a98-b363-c7b430390039" providerId="ADAL" clId="{824F4809-2C01-4119-8276-F7D768C137A7}" dt="2024-12-17T19:54:40.344" v="3335" actId="20577"/>
          <ac:spMkLst>
            <pc:docMk/>
            <pc:sldMk cId="3952991029" sldId="271"/>
            <ac:spMk id="2" creationId="{BD093829-4169-BCD2-8211-B2BF002C1F8E}"/>
          </ac:spMkLst>
        </pc:spChg>
        <pc:spChg chg="mod">
          <ac:chgData name="Thorp, George" userId="ad26dd4c-91a4-4a98-b363-c7b430390039" providerId="ADAL" clId="{824F4809-2C01-4119-8276-F7D768C137A7}" dt="2024-12-15T20:27:58.350" v="3097" actId="20577"/>
          <ac:spMkLst>
            <pc:docMk/>
            <pc:sldMk cId="3952991029" sldId="271"/>
            <ac:spMk id="3" creationId="{74898979-7A60-08A3-BF9C-7DCE30210B82}"/>
          </ac:spMkLst>
        </pc:spChg>
        <pc:spChg chg="add">
          <ac:chgData name="Thorp, George" userId="ad26dd4c-91a4-4a98-b363-c7b430390039" providerId="ADAL" clId="{824F4809-2C01-4119-8276-F7D768C137A7}" dt="2024-12-15T20:17:05.506" v="3034" actId="26606"/>
          <ac:spMkLst>
            <pc:docMk/>
            <pc:sldMk cId="3952991029" sldId="271"/>
            <ac:spMk id="27" creationId="{DF955142-ED30-45FF-AC79-EA514B9BDAE1}"/>
          </ac:spMkLst>
        </pc:spChg>
        <pc:spChg chg="add">
          <ac:chgData name="Thorp, George" userId="ad26dd4c-91a4-4a98-b363-c7b430390039" providerId="ADAL" clId="{824F4809-2C01-4119-8276-F7D768C137A7}" dt="2024-12-15T20:17:05.506" v="3034" actId="26606"/>
          <ac:spMkLst>
            <pc:docMk/>
            <pc:sldMk cId="3952991029" sldId="271"/>
            <ac:spMk id="28" creationId="{ED44D9DE-6A7C-4B79-9784-D35FBEB11B99}"/>
          </ac:spMkLst>
        </pc:spChg>
        <pc:spChg chg="add">
          <ac:chgData name="Thorp, George" userId="ad26dd4c-91a4-4a98-b363-c7b430390039" providerId="ADAL" clId="{824F4809-2C01-4119-8276-F7D768C137A7}" dt="2024-12-15T20:17:05.506" v="3034" actId="26606"/>
          <ac:spMkLst>
            <pc:docMk/>
            <pc:sldMk cId="3952991029" sldId="271"/>
            <ac:spMk id="29" creationId="{04BA3935-5258-425A-B52A-BBF28BCE0E0F}"/>
          </ac:spMkLst>
        </pc:spChg>
        <pc:spChg chg="add">
          <ac:chgData name="Thorp, George" userId="ad26dd4c-91a4-4a98-b363-c7b430390039" providerId="ADAL" clId="{824F4809-2C01-4119-8276-F7D768C137A7}" dt="2024-12-15T20:17:05.506" v="3034" actId="26606"/>
          <ac:spMkLst>
            <pc:docMk/>
            <pc:sldMk cId="3952991029" sldId="271"/>
            <ac:spMk id="30" creationId="{51627A44-C022-4773-A393-E948FE3F4273}"/>
          </ac:spMkLst>
        </pc:spChg>
        <pc:picChg chg="add mod ord">
          <ac:chgData name="Thorp, George" userId="ad26dd4c-91a4-4a98-b363-c7b430390039" providerId="ADAL" clId="{824F4809-2C01-4119-8276-F7D768C137A7}" dt="2024-12-15T20:17:10" v="3035" actId="14100"/>
          <ac:picMkLst>
            <pc:docMk/>
            <pc:sldMk cId="3952991029" sldId="271"/>
            <ac:picMk id="4" creationId="{C3028B8F-CED6-E26D-41CE-098E8CBE11CA}"/>
          </ac:picMkLst>
        </pc:picChg>
      </pc:sldChg>
      <pc:sldChg chg="modSp mod ord setBg">
        <pc:chgData name="Thorp, George" userId="ad26dd4c-91a4-4a98-b363-c7b430390039" providerId="ADAL" clId="{824F4809-2C01-4119-8276-F7D768C137A7}" dt="2024-12-17T20:17:13.635" v="4379"/>
        <pc:sldMkLst>
          <pc:docMk/>
          <pc:sldMk cId="3689120289" sldId="272"/>
        </pc:sldMkLst>
        <pc:spChg chg="mod">
          <ac:chgData name="Thorp, George" userId="ad26dd4c-91a4-4a98-b363-c7b430390039" providerId="ADAL" clId="{824F4809-2C01-4119-8276-F7D768C137A7}" dt="2024-12-15T20:24:17.647" v="3064" actId="1076"/>
          <ac:spMkLst>
            <pc:docMk/>
            <pc:sldMk cId="3689120289" sldId="272"/>
            <ac:spMk id="2" creationId="{F9ED642C-0A8A-34E8-FD89-E08C87F6E7E5}"/>
          </ac:spMkLst>
        </pc:spChg>
        <pc:spChg chg="mod">
          <ac:chgData name="Thorp, George" userId="ad26dd4c-91a4-4a98-b363-c7b430390039" providerId="ADAL" clId="{824F4809-2C01-4119-8276-F7D768C137A7}" dt="2024-12-15T20:56:34.532" v="3201" actId="20577"/>
          <ac:spMkLst>
            <pc:docMk/>
            <pc:sldMk cId="3689120289" sldId="272"/>
            <ac:spMk id="3" creationId="{DE116AA0-0B96-2CAF-85AB-4DF2CDC68F16}"/>
          </ac:spMkLst>
        </pc:spChg>
        <pc:spChg chg="mod">
          <ac:chgData name="Thorp, George" userId="ad26dd4c-91a4-4a98-b363-c7b430390039" providerId="ADAL" clId="{824F4809-2C01-4119-8276-F7D768C137A7}" dt="2024-12-15T20:56:20.714" v="3200" actId="1076"/>
          <ac:spMkLst>
            <pc:docMk/>
            <pc:sldMk cId="3689120289" sldId="272"/>
            <ac:spMk id="4" creationId="{3A3BA841-E72D-02A1-D141-758119BE0A06}"/>
          </ac:spMkLst>
        </pc:spChg>
      </pc:sldChg>
      <pc:sldChg chg="modSp mod">
        <pc:chgData name="Thorp, George" userId="ad26dd4c-91a4-4a98-b363-c7b430390039" providerId="ADAL" clId="{824F4809-2C01-4119-8276-F7D768C137A7}" dt="2024-12-18T16:21:07.183" v="4990" actId="27636"/>
        <pc:sldMkLst>
          <pc:docMk/>
          <pc:sldMk cId="2468283717" sldId="273"/>
        </pc:sldMkLst>
        <pc:spChg chg="mod">
          <ac:chgData name="Thorp, George" userId="ad26dd4c-91a4-4a98-b363-c7b430390039" providerId="ADAL" clId="{824F4809-2C01-4119-8276-F7D768C137A7}" dt="2024-12-18T16:21:07.183" v="4990" actId="27636"/>
          <ac:spMkLst>
            <pc:docMk/>
            <pc:sldMk cId="2468283717" sldId="273"/>
            <ac:spMk id="2" creationId="{4DE0759D-78D1-35B2-3886-0C5DB359EC32}"/>
          </ac:spMkLst>
        </pc:spChg>
        <pc:spChg chg="mod">
          <ac:chgData name="Thorp, George" userId="ad26dd4c-91a4-4a98-b363-c7b430390039" providerId="ADAL" clId="{824F4809-2C01-4119-8276-F7D768C137A7}" dt="2024-12-17T20:16:37.899" v="4371" actId="1076"/>
          <ac:spMkLst>
            <pc:docMk/>
            <pc:sldMk cId="2468283717" sldId="273"/>
            <ac:spMk id="5" creationId="{2CEC0B8A-2B34-9A22-CB7A-0A9F6E52DC6B}"/>
          </ac:spMkLst>
        </pc:spChg>
        <pc:picChg chg="mod">
          <ac:chgData name="Thorp, George" userId="ad26dd4c-91a4-4a98-b363-c7b430390039" providerId="ADAL" clId="{824F4809-2C01-4119-8276-F7D768C137A7}" dt="2024-12-18T16:10:06.976" v="4856" actId="1582"/>
          <ac:picMkLst>
            <pc:docMk/>
            <pc:sldMk cId="2468283717" sldId="273"/>
            <ac:picMk id="4" creationId="{F06B87FF-0327-E937-ECD4-C321D0D0B5C4}"/>
          </ac:picMkLst>
        </pc:picChg>
      </pc:sldChg>
      <pc:sldChg chg="addSp delSp modSp mod setBg">
        <pc:chgData name="Thorp, George" userId="ad26dd4c-91a4-4a98-b363-c7b430390039" providerId="ADAL" clId="{824F4809-2C01-4119-8276-F7D768C137A7}" dt="2024-12-17T20:16:04.737" v="4369" actId="20577"/>
        <pc:sldMkLst>
          <pc:docMk/>
          <pc:sldMk cId="225763841" sldId="274"/>
        </pc:sldMkLst>
        <pc:spChg chg="mod">
          <ac:chgData name="Thorp, George" userId="ad26dd4c-91a4-4a98-b363-c7b430390039" providerId="ADAL" clId="{824F4809-2C01-4119-8276-F7D768C137A7}" dt="2024-12-17T19:55:43.772" v="3338" actId="14100"/>
          <ac:spMkLst>
            <pc:docMk/>
            <pc:sldMk cId="225763841" sldId="274"/>
            <ac:spMk id="2" creationId="{A7CC3BBF-511E-92B9-C1D7-DE4F6240DB0A}"/>
          </ac:spMkLst>
        </pc:spChg>
        <pc:spChg chg="mod">
          <ac:chgData name="Thorp, George" userId="ad26dd4c-91a4-4a98-b363-c7b430390039" providerId="ADAL" clId="{824F4809-2C01-4119-8276-F7D768C137A7}" dt="2024-12-17T20:16:04.737" v="4369" actId="20577"/>
          <ac:spMkLst>
            <pc:docMk/>
            <pc:sldMk cId="225763841" sldId="274"/>
            <ac:spMk id="3" creationId="{9636FEE9-2E2E-BC9F-0D59-8FEEE3F6356E}"/>
          </ac:spMkLst>
        </pc:spChg>
        <pc:spChg chg="add del">
          <ac:chgData name="Thorp, George" userId="ad26dd4c-91a4-4a98-b363-c7b430390039" providerId="ADAL" clId="{824F4809-2C01-4119-8276-F7D768C137A7}" dt="2024-12-17T19:53:44.149" v="3311" actId="26606"/>
          <ac:spMkLst>
            <pc:docMk/>
            <pc:sldMk cId="225763841" sldId="274"/>
            <ac:spMk id="9" creationId="{571F2694-AE24-4893-BEF3-43FE324DF02C}"/>
          </ac:spMkLst>
        </pc:spChg>
        <pc:spChg chg="add del">
          <ac:chgData name="Thorp, George" userId="ad26dd4c-91a4-4a98-b363-c7b430390039" providerId="ADAL" clId="{824F4809-2C01-4119-8276-F7D768C137A7}" dt="2024-12-17T19:53:44.149" v="3311" actId="26606"/>
          <ac:spMkLst>
            <pc:docMk/>
            <pc:sldMk cId="225763841" sldId="274"/>
            <ac:spMk id="11" creationId="{6D69FA61-5492-4236-8378-D67E60D7810C}"/>
          </ac:spMkLst>
        </pc:spChg>
        <pc:spChg chg="add del">
          <ac:chgData name="Thorp, George" userId="ad26dd4c-91a4-4a98-b363-c7b430390039" providerId="ADAL" clId="{824F4809-2C01-4119-8276-F7D768C137A7}" dt="2024-12-17T19:53:43.348" v="3308" actId="26606"/>
          <ac:spMkLst>
            <pc:docMk/>
            <pc:sldMk cId="225763841" sldId="274"/>
            <ac:spMk id="16" creationId="{5833CE96-7CBC-47F1-AA9E-1C0149040644}"/>
          </ac:spMkLst>
        </pc:spChg>
        <pc:spChg chg="add del">
          <ac:chgData name="Thorp, George" userId="ad26dd4c-91a4-4a98-b363-c7b430390039" providerId="ADAL" clId="{824F4809-2C01-4119-8276-F7D768C137A7}" dt="2024-12-17T19:53:43.348" v="3308" actId="26606"/>
          <ac:spMkLst>
            <pc:docMk/>
            <pc:sldMk cId="225763841" sldId="274"/>
            <ac:spMk id="18" creationId="{6B1D699A-DF55-40A0-808D-D091417F0903}"/>
          </ac:spMkLst>
        </pc:spChg>
        <pc:spChg chg="add del">
          <ac:chgData name="Thorp, George" userId="ad26dd4c-91a4-4a98-b363-c7b430390039" providerId="ADAL" clId="{824F4809-2C01-4119-8276-F7D768C137A7}" dt="2024-12-17T19:53:43.348" v="3308" actId="26606"/>
          <ac:spMkLst>
            <pc:docMk/>
            <pc:sldMk cId="225763841" sldId="274"/>
            <ac:spMk id="20" creationId="{9784E32B-BE49-459D-8E4C-E0678A8800C5}"/>
          </ac:spMkLst>
        </pc:spChg>
        <pc:spChg chg="add del">
          <ac:chgData name="Thorp, George" userId="ad26dd4c-91a4-4a98-b363-c7b430390039" providerId="ADAL" clId="{824F4809-2C01-4119-8276-F7D768C137A7}" dt="2024-12-17T19:53:43.960" v="3310" actId="26606"/>
          <ac:spMkLst>
            <pc:docMk/>
            <pc:sldMk cId="225763841" sldId="274"/>
            <ac:spMk id="22" creationId="{571F2694-AE24-4893-BEF3-43FE324DF02C}"/>
          </ac:spMkLst>
        </pc:spChg>
        <pc:spChg chg="add del">
          <ac:chgData name="Thorp, George" userId="ad26dd4c-91a4-4a98-b363-c7b430390039" providerId="ADAL" clId="{824F4809-2C01-4119-8276-F7D768C137A7}" dt="2024-12-17T19:53:43.960" v="3310" actId="26606"/>
          <ac:spMkLst>
            <pc:docMk/>
            <pc:sldMk cId="225763841" sldId="274"/>
            <ac:spMk id="23" creationId="{6D69FA61-5492-4236-8378-D67E60D7810C}"/>
          </ac:spMkLst>
        </pc:spChg>
        <pc:spChg chg="add">
          <ac:chgData name="Thorp, George" userId="ad26dd4c-91a4-4a98-b363-c7b430390039" providerId="ADAL" clId="{824F4809-2C01-4119-8276-F7D768C137A7}" dt="2024-12-17T19:53:44.149" v="3311" actId="26606"/>
          <ac:spMkLst>
            <pc:docMk/>
            <pc:sldMk cId="225763841" sldId="274"/>
            <ac:spMk id="25" creationId="{C5D27EB0-8BE0-48A7-8570-9A138605F2BA}"/>
          </ac:spMkLst>
        </pc:spChg>
        <pc:spChg chg="add">
          <ac:chgData name="Thorp, George" userId="ad26dd4c-91a4-4a98-b363-c7b430390039" providerId="ADAL" clId="{824F4809-2C01-4119-8276-F7D768C137A7}" dt="2024-12-17T19:53:44.149" v="3311" actId="26606"/>
          <ac:spMkLst>
            <pc:docMk/>
            <pc:sldMk cId="225763841" sldId="274"/>
            <ac:spMk id="26" creationId="{E7A55D5B-D482-4672-82D9-7C01DF001A49}"/>
          </ac:spMkLst>
        </pc:spChg>
        <pc:spChg chg="add">
          <ac:chgData name="Thorp, George" userId="ad26dd4c-91a4-4a98-b363-c7b430390039" providerId="ADAL" clId="{824F4809-2C01-4119-8276-F7D768C137A7}" dt="2024-12-17T19:53:44.149" v="3311" actId="26606"/>
          <ac:spMkLst>
            <pc:docMk/>
            <pc:sldMk cId="225763841" sldId="274"/>
            <ac:spMk id="27" creationId="{20405D95-2138-40A6-A919-9C9EB54B5AE4}"/>
          </ac:spMkLst>
        </pc:spChg>
        <pc:picChg chg="add del">
          <ac:chgData name="Thorp, George" userId="ad26dd4c-91a4-4a98-b363-c7b430390039" providerId="ADAL" clId="{824F4809-2C01-4119-8276-F7D768C137A7}" dt="2024-12-17T19:53:24.289" v="3306" actId="478"/>
          <ac:picMkLst>
            <pc:docMk/>
            <pc:sldMk cId="225763841" sldId="274"/>
            <ac:picMk id="5" creationId="{6FB9A58A-55EC-C5A3-9429-B033EA1ACE60}"/>
          </ac:picMkLst>
        </pc:picChg>
        <pc:picChg chg="add mod ord">
          <ac:chgData name="Thorp, George" userId="ad26dd4c-91a4-4a98-b363-c7b430390039" providerId="ADAL" clId="{824F4809-2C01-4119-8276-F7D768C137A7}" dt="2024-12-17T19:53:44.149" v="3311" actId="26606"/>
          <ac:picMkLst>
            <pc:docMk/>
            <pc:sldMk cId="225763841" sldId="274"/>
            <ac:picMk id="6" creationId="{D71B7803-7752-920C-5C37-2AE39DDD6777}"/>
          </ac:picMkLst>
        </pc:picChg>
      </pc:sldChg>
      <pc:sldChg chg="addSp modSp mod ord setBg">
        <pc:chgData name="Thorp, George" userId="ad26dd4c-91a4-4a98-b363-c7b430390039" providerId="ADAL" clId="{824F4809-2C01-4119-8276-F7D768C137A7}" dt="2024-12-18T16:09:54.847" v="4855" actId="1582"/>
        <pc:sldMkLst>
          <pc:docMk/>
          <pc:sldMk cId="679621120" sldId="275"/>
        </pc:sldMkLst>
        <pc:spChg chg="mod ord">
          <ac:chgData name="Thorp, George" userId="ad26dd4c-91a4-4a98-b363-c7b430390039" providerId="ADAL" clId="{824F4809-2C01-4119-8276-F7D768C137A7}" dt="2024-12-18T15:08:21.639" v="4551" actId="1076"/>
          <ac:spMkLst>
            <pc:docMk/>
            <pc:sldMk cId="679621120" sldId="275"/>
            <ac:spMk id="2" creationId="{57C71EEA-4A92-8B47-738B-4F9A08393DDD}"/>
          </ac:spMkLst>
        </pc:spChg>
        <pc:spChg chg="mod">
          <ac:chgData name="Thorp, George" userId="ad26dd4c-91a4-4a98-b363-c7b430390039" providerId="ADAL" clId="{824F4809-2C01-4119-8276-F7D768C137A7}" dt="2024-12-18T15:00:04.765" v="4483" actId="207"/>
          <ac:spMkLst>
            <pc:docMk/>
            <pc:sldMk cId="679621120" sldId="275"/>
            <ac:spMk id="5" creationId="{3360B0DE-241F-9753-0C58-7E436D86B38D}"/>
          </ac:spMkLst>
        </pc:spChg>
        <pc:spChg chg="add">
          <ac:chgData name="Thorp, George" userId="ad26dd4c-91a4-4a98-b363-c7b430390039" providerId="ADAL" clId="{824F4809-2C01-4119-8276-F7D768C137A7}" dt="2024-12-17T19:49:57.439" v="3291" actId="26606"/>
          <ac:spMkLst>
            <pc:docMk/>
            <pc:sldMk cId="679621120" sldId="275"/>
            <ac:spMk id="10" creationId="{0F68CCD9-1CF0-496C-B93A-52C179E7D15A}"/>
          </ac:spMkLst>
        </pc:spChg>
        <pc:spChg chg="add">
          <ac:chgData name="Thorp, George" userId="ad26dd4c-91a4-4a98-b363-c7b430390039" providerId="ADAL" clId="{824F4809-2C01-4119-8276-F7D768C137A7}" dt="2024-12-17T19:49:57.439" v="3291" actId="26606"/>
          <ac:spMkLst>
            <pc:docMk/>
            <pc:sldMk cId="679621120" sldId="275"/>
            <ac:spMk id="12" creationId="{ED44D9DE-6A7C-4B79-9784-D35FBEB11B99}"/>
          </ac:spMkLst>
        </pc:spChg>
        <pc:spChg chg="add">
          <ac:chgData name="Thorp, George" userId="ad26dd4c-91a4-4a98-b363-c7b430390039" providerId="ADAL" clId="{824F4809-2C01-4119-8276-F7D768C137A7}" dt="2024-12-17T19:49:57.439" v="3291" actId="26606"/>
          <ac:spMkLst>
            <pc:docMk/>
            <pc:sldMk cId="679621120" sldId="275"/>
            <ac:spMk id="14" creationId="{177F6AA2-2C08-4316-B512-A0013FC821C9}"/>
          </ac:spMkLst>
        </pc:spChg>
        <pc:spChg chg="add">
          <ac:chgData name="Thorp, George" userId="ad26dd4c-91a4-4a98-b363-c7b430390039" providerId="ADAL" clId="{824F4809-2C01-4119-8276-F7D768C137A7}" dt="2024-12-17T19:49:57.439" v="3291" actId="26606"/>
          <ac:spMkLst>
            <pc:docMk/>
            <pc:sldMk cId="679621120" sldId="275"/>
            <ac:spMk id="16" creationId="{36FDC66C-A447-4AC7-B19C-08F413830123}"/>
          </ac:spMkLst>
        </pc:spChg>
        <pc:picChg chg="mod">
          <ac:chgData name="Thorp, George" userId="ad26dd4c-91a4-4a98-b363-c7b430390039" providerId="ADAL" clId="{824F4809-2C01-4119-8276-F7D768C137A7}" dt="2024-12-18T16:09:54.847" v="4855" actId="1582"/>
          <ac:picMkLst>
            <pc:docMk/>
            <pc:sldMk cId="679621120" sldId="275"/>
            <ac:picMk id="4" creationId="{EAB93822-2A7A-E4E9-4550-AAC12DD6398D}"/>
          </ac:picMkLst>
        </pc:picChg>
      </pc:sldChg>
      <pc:sldChg chg="addSp delSp modSp new mod">
        <pc:chgData name="Thorp, George" userId="ad26dd4c-91a4-4a98-b363-c7b430390039" providerId="ADAL" clId="{824F4809-2C01-4119-8276-F7D768C137A7}" dt="2024-12-18T15:39:53.901" v="4621" actId="1076"/>
        <pc:sldMkLst>
          <pc:docMk/>
          <pc:sldMk cId="743116085" sldId="276"/>
        </pc:sldMkLst>
        <pc:spChg chg="mod">
          <ac:chgData name="Thorp, George" userId="ad26dd4c-91a4-4a98-b363-c7b430390039" providerId="ADAL" clId="{824F4809-2C01-4119-8276-F7D768C137A7}" dt="2024-12-18T15:39:53.901" v="4621" actId="1076"/>
          <ac:spMkLst>
            <pc:docMk/>
            <pc:sldMk cId="743116085" sldId="276"/>
            <ac:spMk id="2" creationId="{AD31BA16-3DF3-D290-77C2-79B6FC839B58}"/>
          </ac:spMkLst>
        </pc:spChg>
        <pc:spChg chg="mod">
          <ac:chgData name="Thorp, George" userId="ad26dd4c-91a4-4a98-b363-c7b430390039" providerId="ADAL" clId="{824F4809-2C01-4119-8276-F7D768C137A7}" dt="2024-12-18T15:39:47.005" v="4618" actId="27636"/>
          <ac:spMkLst>
            <pc:docMk/>
            <pc:sldMk cId="743116085" sldId="276"/>
            <ac:spMk id="3" creationId="{7B189122-8B21-EE8D-5E3F-500C471D9A2D}"/>
          </ac:spMkLst>
        </pc:spChg>
        <pc:spChg chg="del">
          <ac:chgData name="Thorp, George" userId="ad26dd4c-91a4-4a98-b363-c7b430390039" providerId="ADAL" clId="{824F4809-2C01-4119-8276-F7D768C137A7}" dt="2024-12-18T15:39:35.084" v="4615" actId="26606"/>
          <ac:spMkLst>
            <pc:docMk/>
            <pc:sldMk cId="743116085" sldId="276"/>
            <ac:spMk id="10" creationId="{40F9F56E-5A69-4F79-A578-5963B46C141E}"/>
          </ac:spMkLst>
        </pc:spChg>
        <pc:spChg chg="del">
          <ac:chgData name="Thorp, George" userId="ad26dd4c-91a4-4a98-b363-c7b430390039" providerId="ADAL" clId="{824F4809-2C01-4119-8276-F7D768C137A7}" dt="2024-12-18T15:39:35.084" v="4615" actId="26606"/>
          <ac:spMkLst>
            <pc:docMk/>
            <pc:sldMk cId="743116085" sldId="276"/>
            <ac:spMk id="12" creationId="{A0AACC87-D7C2-427C-9600-75167AB8E576}"/>
          </ac:spMkLst>
        </pc:spChg>
        <pc:spChg chg="del">
          <ac:chgData name="Thorp, George" userId="ad26dd4c-91a4-4a98-b363-c7b430390039" providerId="ADAL" clId="{824F4809-2C01-4119-8276-F7D768C137A7}" dt="2024-12-18T15:39:35.084" v="4615" actId="26606"/>
          <ac:spMkLst>
            <pc:docMk/>
            <pc:sldMk cId="743116085" sldId="276"/>
            <ac:spMk id="14" creationId="{E99323BC-1B70-447E-A2E4-BD7851671A1E}"/>
          </ac:spMkLst>
        </pc:spChg>
        <pc:spChg chg="del">
          <ac:chgData name="Thorp, George" userId="ad26dd4c-91a4-4a98-b363-c7b430390039" providerId="ADAL" clId="{824F4809-2C01-4119-8276-F7D768C137A7}" dt="2024-12-18T15:39:35.084" v="4615" actId="26606"/>
          <ac:spMkLst>
            <pc:docMk/>
            <pc:sldMk cId="743116085" sldId="276"/>
            <ac:spMk id="16" creationId="{A688E9A4-AA06-438D-8D89-524C6C9458D3}"/>
          </ac:spMkLst>
        </pc:spChg>
        <pc:spChg chg="add">
          <ac:chgData name="Thorp, George" userId="ad26dd4c-91a4-4a98-b363-c7b430390039" providerId="ADAL" clId="{824F4809-2C01-4119-8276-F7D768C137A7}" dt="2024-12-18T15:39:35.084" v="4615" actId="26606"/>
          <ac:spMkLst>
            <pc:docMk/>
            <pc:sldMk cId="743116085" sldId="276"/>
            <ac:spMk id="21" creationId="{5833CE96-7CBC-47F1-AA9E-1C0149040644}"/>
          </ac:spMkLst>
        </pc:spChg>
        <pc:spChg chg="add">
          <ac:chgData name="Thorp, George" userId="ad26dd4c-91a4-4a98-b363-c7b430390039" providerId="ADAL" clId="{824F4809-2C01-4119-8276-F7D768C137A7}" dt="2024-12-18T15:39:35.084" v="4615" actId="26606"/>
          <ac:spMkLst>
            <pc:docMk/>
            <pc:sldMk cId="743116085" sldId="276"/>
            <ac:spMk id="23" creationId="{6B1D699A-DF55-40A0-808D-D091417F0903}"/>
          </ac:spMkLst>
        </pc:spChg>
        <pc:spChg chg="add">
          <ac:chgData name="Thorp, George" userId="ad26dd4c-91a4-4a98-b363-c7b430390039" providerId="ADAL" clId="{824F4809-2C01-4119-8276-F7D768C137A7}" dt="2024-12-18T15:39:35.084" v="4615" actId="26606"/>
          <ac:spMkLst>
            <pc:docMk/>
            <pc:sldMk cId="743116085" sldId="276"/>
            <ac:spMk id="25" creationId="{9784E32B-BE49-459D-8E4C-E0678A8800C5}"/>
          </ac:spMkLst>
        </pc:spChg>
        <pc:picChg chg="add del mod">
          <ac:chgData name="Thorp, George" userId="ad26dd4c-91a4-4a98-b363-c7b430390039" providerId="ADAL" clId="{824F4809-2C01-4119-8276-F7D768C137A7}" dt="2024-12-18T15:36:09.038" v="4609" actId="478"/>
          <ac:picMkLst>
            <pc:docMk/>
            <pc:sldMk cId="743116085" sldId="276"/>
            <ac:picMk id="5" creationId="{708A206A-D51D-CC61-0850-DF9146C9AC2D}"/>
          </ac:picMkLst>
        </pc:picChg>
        <pc:picChg chg="mod ord">
          <ac:chgData name="Thorp, George" userId="ad26dd4c-91a4-4a98-b363-c7b430390039" providerId="ADAL" clId="{824F4809-2C01-4119-8276-F7D768C137A7}" dt="2024-12-18T15:39:35.084" v="4615" actId="26606"/>
          <ac:picMkLst>
            <pc:docMk/>
            <pc:sldMk cId="743116085" sldId="276"/>
            <ac:picMk id="7" creationId="{E1D14341-B147-E971-5063-58356E87387E}"/>
          </ac:picMkLst>
        </pc:picChg>
      </pc:sldChg>
      <pc:sldChg chg="new del">
        <pc:chgData name="Thorp, George" userId="ad26dd4c-91a4-4a98-b363-c7b430390039" providerId="ADAL" clId="{824F4809-2C01-4119-8276-F7D768C137A7}" dt="2024-12-17T20:03:42.973" v="3365" actId="47"/>
        <pc:sldMkLst>
          <pc:docMk/>
          <pc:sldMk cId="3419273659" sldId="276"/>
        </pc:sldMkLst>
      </pc:sldChg>
      <pc:sldChg chg="addSp delSp modSp mod setBg">
        <pc:chgData name="Thorp, George" userId="ad26dd4c-91a4-4a98-b363-c7b430390039" providerId="ADAL" clId="{824F4809-2C01-4119-8276-F7D768C137A7}" dt="2024-12-18T16:19:34.227" v="4925" actId="20577"/>
        <pc:sldMkLst>
          <pc:docMk/>
          <pc:sldMk cId="2190036212" sldId="277"/>
        </pc:sldMkLst>
        <pc:spChg chg="mod">
          <ac:chgData name="Thorp, George" userId="ad26dd4c-91a4-4a98-b363-c7b430390039" providerId="ADAL" clId="{824F4809-2C01-4119-8276-F7D768C137A7}" dt="2024-12-18T16:19:34.227" v="4925" actId="20577"/>
          <ac:spMkLst>
            <pc:docMk/>
            <pc:sldMk cId="2190036212" sldId="277"/>
            <ac:spMk id="2" creationId="{C3F4018B-201F-9095-A1FF-EA0F5E43978E}"/>
          </ac:spMkLst>
        </pc:spChg>
        <pc:spChg chg="del mod">
          <ac:chgData name="Thorp, George" userId="ad26dd4c-91a4-4a98-b363-c7b430390039" providerId="ADAL" clId="{824F4809-2C01-4119-8276-F7D768C137A7}" dt="2024-12-18T16:02:42.936" v="4814" actId="26606"/>
          <ac:spMkLst>
            <pc:docMk/>
            <pc:sldMk cId="2190036212" sldId="277"/>
            <ac:spMk id="3" creationId="{4375B334-280D-8595-D8EF-0897111B7EE0}"/>
          </ac:spMkLst>
        </pc:spChg>
        <pc:spChg chg="add del">
          <ac:chgData name="Thorp, George" userId="ad26dd4c-91a4-4a98-b363-c7b430390039" providerId="ADAL" clId="{824F4809-2C01-4119-8276-F7D768C137A7}" dt="2024-12-18T16:02:42.782" v="4813" actId="26606"/>
          <ac:spMkLst>
            <pc:docMk/>
            <pc:sldMk cId="2190036212" sldId="277"/>
            <ac:spMk id="9" creationId="{571F2694-AE24-4893-BEF3-43FE324DF02C}"/>
          </ac:spMkLst>
        </pc:spChg>
        <pc:spChg chg="add del">
          <ac:chgData name="Thorp, George" userId="ad26dd4c-91a4-4a98-b363-c7b430390039" providerId="ADAL" clId="{824F4809-2C01-4119-8276-F7D768C137A7}" dt="2024-12-18T16:02:42.782" v="4813" actId="26606"/>
          <ac:spMkLst>
            <pc:docMk/>
            <pc:sldMk cId="2190036212" sldId="277"/>
            <ac:spMk id="11" creationId="{6D69FA61-5492-4236-8378-D67E60D7810C}"/>
          </ac:spMkLst>
        </pc:spChg>
        <pc:spChg chg="add">
          <ac:chgData name="Thorp, George" userId="ad26dd4c-91a4-4a98-b363-c7b430390039" providerId="ADAL" clId="{824F4809-2C01-4119-8276-F7D768C137A7}" dt="2024-12-18T16:02:42.936" v="4814" actId="26606"/>
          <ac:spMkLst>
            <pc:docMk/>
            <pc:sldMk cId="2190036212" sldId="277"/>
            <ac:spMk id="13" creationId="{1441B98B-6E41-475D-97DA-426952893D68}"/>
          </ac:spMkLst>
        </pc:spChg>
        <pc:spChg chg="add">
          <ac:chgData name="Thorp, George" userId="ad26dd4c-91a4-4a98-b363-c7b430390039" providerId="ADAL" clId="{824F4809-2C01-4119-8276-F7D768C137A7}" dt="2024-12-18T16:02:42.936" v="4814" actId="26606"/>
          <ac:spMkLst>
            <pc:docMk/>
            <pc:sldMk cId="2190036212" sldId="277"/>
            <ac:spMk id="14" creationId="{8E479B5C-2CB5-4B9A-901A-FB1FE2E35EDD}"/>
          </ac:spMkLst>
        </pc:spChg>
        <pc:graphicFrameChg chg="add mod">
          <ac:chgData name="Thorp, George" userId="ad26dd4c-91a4-4a98-b363-c7b430390039" providerId="ADAL" clId="{824F4809-2C01-4119-8276-F7D768C137A7}" dt="2024-12-18T16:19:08.384" v="4893" actId="208"/>
          <ac:graphicFrameMkLst>
            <pc:docMk/>
            <pc:sldMk cId="2190036212" sldId="277"/>
            <ac:graphicFrameMk id="15" creationId="{0EC39503-75BA-C8E6-595B-DD2486856248}"/>
          </ac:graphicFrameMkLst>
        </pc:graphicFrameChg>
        <pc:picChg chg="add del">
          <ac:chgData name="Thorp, George" userId="ad26dd4c-91a4-4a98-b363-c7b430390039" providerId="ADAL" clId="{824F4809-2C01-4119-8276-F7D768C137A7}" dt="2024-12-18T16:02:42.782" v="4813" actId="26606"/>
          <ac:picMkLst>
            <pc:docMk/>
            <pc:sldMk cId="2190036212" sldId="277"/>
            <ac:picMk id="5" creationId="{D69D4A0D-A47B-63D4-D1E4-6B1B031A361C}"/>
          </ac:picMkLst>
        </pc:picChg>
      </pc:sldChg>
    </pc:docChg>
  </pc:docChgLst>
  <pc:docChgLst>
    <pc:chgData name="Thompson, Ryan" userId="S::thomprya@dickinson.edu::8001733c-c522-4e6d-84ca-230a5ec8b741" providerId="AD" clId="Web-{DF89BEFF-72B0-7970-B887-93F45C0295DC}"/>
    <pc:docChg chg="modSld">
      <pc:chgData name="Thompson, Ryan" userId="S::thomprya@dickinson.edu::8001733c-c522-4e6d-84ca-230a5ec8b741" providerId="AD" clId="Web-{DF89BEFF-72B0-7970-B887-93F45C0295DC}" dt="2024-12-15T21:05:14.090" v="1198" actId="20577"/>
      <pc:docMkLst>
        <pc:docMk/>
      </pc:docMkLst>
      <pc:sldChg chg="modSp">
        <pc:chgData name="Thompson, Ryan" userId="S::thomprya@dickinson.edu::8001733c-c522-4e6d-84ca-230a5ec8b741" providerId="AD" clId="Web-{DF89BEFF-72B0-7970-B887-93F45C0295DC}" dt="2024-12-15T20:23:47.499" v="355" actId="20577"/>
        <pc:sldMkLst>
          <pc:docMk/>
          <pc:sldMk cId="3094024012" sldId="257"/>
        </pc:sldMkLst>
        <pc:spChg chg="mod">
          <ac:chgData name="Thompson, Ryan" userId="S::thomprya@dickinson.edu::8001733c-c522-4e6d-84ca-230a5ec8b741" providerId="AD" clId="Web-{DF89BEFF-72B0-7970-B887-93F45C0295DC}" dt="2024-12-15T20:23:47.499" v="355" actId="20577"/>
          <ac:spMkLst>
            <pc:docMk/>
            <pc:sldMk cId="3094024012" sldId="257"/>
            <ac:spMk id="3" creationId="{EEC64EBD-2270-1A8D-54BC-45C14A0DD06D}"/>
          </ac:spMkLst>
        </pc:spChg>
      </pc:sldChg>
      <pc:sldChg chg="modSp">
        <pc:chgData name="Thompson, Ryan" userId="S::thomprya@dickinson.edu::8001733c-c522-4e6d-84ca-230a5ec8b741" providerId="AD" clId="Web-{DF89BEFF-72B0-7970-B887-93F45C0295DC}" dt="2024-12-15T20:14:19.944" v="77"/>
        <pc:sldMkLst>
          <pc:docMk/>
          <pc:sldMk cId="3927884718" sldId="258"/>
        </pc:sldMkLst>
        <pc:graphicFrameChg chg="mod modGraphic">
          <ac:chgData name="Thompson, Ryan" userId="S::thomprya@dickinson.edu::8001733c-c522-4e6d-84ca-230a5ec8b741" providerId="AD" clId="Web-{DF89BEFF-72B0-7970-B887-93F45C0295DC}" dt="2024-12-15T20:14:19.944" v="77"/>
          <ac:graphicFrameMkLst>
            <pc:docMk/>
            <pc:sldMk cId="3927884718" sldId="258"/>
            <ac:graphicFrameMk id="6" creationId="{4B6E4D04-B2DA-6A1F-4C70-16A64F65FA8E}"/>
          </ac:graphicFrameMkLst>
        </pc:graphicFrameChg>
      </pc:sldChg>
      <pc:sldChg chg="modSp">
        <pc:chgData name="Thompson, Ryan" userId="S::thomprya@dickinson.edu::8001733c-c522-4e6d-84ca-230a5ec8b741" providerId="AD" clId="Web-{DF89BEFF-72B0-7970-B887-93F45C0295DC}" dt="2024-12-15T20:39:52.096" v="922" actId="20577"/>
        <pc:sldMkLst>
          <pc:docMk/>
          <pc:sldMk cId="2918829515" sldId="259"/>
        </pc:sldMkLst>
      </pc:sldChg>
      <pc:sldChg chg="addSp delSp modSp">
        <pc:chgData name="Thompson, Ryan" userId="S::thomprya@dickinson.edu::8001733c-c522-4e6d-84ca-230a5ec8b741" providerId="AD" clId="Web-{DF89BEFF-72B0-7970-B887-93F45C0295DC}" dt="2024-12-15T21:05:14.090" v="1198" actId="20577"/>
        <pc:sldMkLst>
          <pc:docMk/>
          <pc:sldMk cId="2730303862" sldId="260"/>
        </pc:sldMkLst>
      </pc:sldChg>
      <pc:sldChg chg="modSp">
        <pc:chgData name="Thompson, Ryan" userId="S::thomprya@dickinson.edu::8001733c-c522-4e6d-84ca-230a5ec8b741" providerId="AD" clId="Web-{DF89BEFF-72B0-7970-B887-93F45C0295DC}" dt="2024-12-15T20:51:03.798" v="1110" actId="20577"/>
        <pc:sldMkLst>
          <pc:docMk/>
          <pc:sldMk cId="3327238769" sldId="263"/>
        </pc:sldMkLst>
      </pc:sldChg>
      <pc:sldChg chg="modSp">
        <pc:chgData name="Thompson, Ryan" userId="S::thomprya@dickinson.edu::8001733c-c522-4e6d-84ca-230a5ec8b741" providerId="AD" clId="Web-{DF89BEFF-72B0-7970-B887-93F45C0295DC}" dt="2024-12-15T20:31:21.842" v="825" actId="20577"/>
        <pc:sldMkLst>
          <pc:docMk/>
          <pc:sldMk cId="2829438715" sldId="264"/>
        </pc:sldMkLst>
      </pc:sldChg>
    </pc:docChg>
  </pc:docChgLst>
</pc:chgInfo>
</file>

<file path=ppt/comments/modernComment_107_C651A271.xml><?xml version="1.0" encoding="utf-8"?>
<p188:cmLst xmlns:a="http://schemas.openxmlformats.org/drawingml/2006/main" xmlns:r="http://schemas.openxmlformats.org/officeDocument/2006/relationships" xmlns:p188="http://schemas.microsoft.com/office/powerpoint/2018/8/main">
  <p188:cm id="{EE04BF67-4AED-4F6E-A45A-C553BBF6515B}" authorId="{3D7350CB-F935-B8A7-9B67-0093488C7995}" created="2024-12-18T14:50:32.573">
    <pc:sldMkLst xmlns:pc="http://schemas.microsoft.com/office/powerpoint/2013/main/command">
      <pc:docMk/>
      <pc:sldMk cId="3327238769" sldId="263"/>
    </pc:sldMkLst>
    <p188:txBody>
      <a:bodyPr/>
      <a:lstStyle/>
      <a:p>
        <a:r>
          <a:rPr lang="en-US"/>
          <a:t>Talk about kmeans clustering</a:t>
        </a:r>
      </a:p>
    </p188:txBody>
  </p188:cm>
</p188:cmLst>
</file>

<file path=ppt/comments/modernComment_108_A8A5CEFB.xml><?xml version="1.0" encoding="utf-8"?>
<p188:cmLst xmlns:a="http://schemas.openxmlformats.org/drawingml/2006/main" xmlns:r="http://schemas.openxmlformats.org/officeDocument/2006/relationships" xmlns:p188="http://schemas.microsoft.com/office/powerpoint/2018/8/main">
  <p188:cm id="{3DA42891-5F0F-4ED4-B1B5-5AD55F2F31BC}" authorId="{3D7350CB-F935-B8A7-9B67-0093488C7995}" created="2024-12-18T01:21:04.986">
    <pc:sldMkLst xmlns:pc="http://schemas.microsoft.com/office/powerpoint/2013/main/command">
      <pc:docMk/>
      <pc:sldMk cId="2829438715" sldId="264"/>
    </pc:sldMkLst>
    <p188:txBody>
      <a:bodyPr/>
      <a:lstStyle/>
      <a:p>
        <a:r>
          <a:rPr lang="en-US"/>
          <a:t>Garrett suggested deon sanders and colorado.</a:t>
        </a:r>
      </a:p>
    </p188:txBody>
  </p188:cm>
</p188:cmLst>
</file>

<file path=ppt/comments/modernComment_109_EF3738A2.xml><?xml version="1.0" encoding="utf-8"?>
<p188:cmLst xmlns:a="http://schemas.openxmlformats.org/drawingml/2006/main" xmlns:r="http://schemas.openxmlformats.org/officeDocument/2006/relationships" xmlns:p188="http://schemas.microsoft.com/office/powerpoint/2018/8/main">
  <p188:cm id="{8265B496-4458-470D-96C4-AAE618FA2491}" authorId="{0D0E553B-827C-84D4-A756-2C6192E4E4D6}" created="2024-12-18T14:08:49.933">
    <pc:sldMkLst xmlns:pc="http://schemas.microsoft.com/office/powerpoint/2013/main/command">
      <pc:docMk/>
      <pc:sldMk cId="4013373602" sldId="265"/>
    </pc:sldMkLst>
    <p188:replyLst>
      <p188:reply id="{FB77C0C3-6BF1-41E3-A09B-D863B19384DF}" authorId="{3D7350CB-F935-B8A7-9B67-0093488C7995}" created="2024-12-18T14:15:00.006">
        <p188:txBody>
          <a:bodyPr/>
          <a:lstStyle/>
          <a:p>
            <a:r>
              <a:rPr lang="en-US"/>
              <a:t>I ran it in exel by calculating the means and standard deviations for each teams
</a:t>
            </a:r>
          </a:p>
        </p188:txBody>
      </p188:reply>
    </p188:replyLst>
    <p188:txBody>
      <a:bodyPr/>
      <a:lstStyle/>
      <a:p>
        <a:r>
          <a:rPr lang="en-US"/>
          <a:t>what did you do to standardize the data?</a:t>
        </a:r>
      </a:p>
    </p188:txBody>
  </p188:cm>
</p188:cmLst>
</file>

<file path=ppt/comments/modernComment_113_28823200.xml><?xml version="1.0" encoding="utf-8"?>
<p188:cmLst xmlns:a="http://schemas.openxmlformats.org/drawingml/2006/main" xmlns:r="http://schemas.openxmlformats.org/officeDocument/2006/relationships" xmlns:p188="http://schemas.microsoft.com/office/powerpoint/2018/8/main">
  <p188:cm id="{02F1D0EF-386D-42C2-B1BE-27DD8E19B2BF}" authorId="{0D0E553B-827C-84D4-A756-2C6192E4E4D6}" created="2024-12-17T19:52:04.288">
    <pc:sldMkLst xmlns:pc="http://schemas.microsoft.com/office/powerpoint/2013/main/command">
      <pc:docMk/>
      <pc:sldMk cId="679621120" sldId="275"/>
    </pc:sldMkLst>
    <p188:txBody>
      <a:bodyPr/>
      <a:lstStyle/>
      <a:p>
        <a:r>
          <a:rPr lang="en-US"/>
          <a:t>Project Implications​
These clusters provide insight into the relationship between football success and institutional size. The findings suggest that schools with higher enrollment tend to perform better in football (Cluster 2), which aligns with the theory that greater resources, funding, and recruitment opportunities at larger institutions support competitive football programs. Conversely, schools with lower enrollment (Clusters 0 and 1) face challenges in achieving similar levels of success. These results reinforce the hypothesis that football success is more prominent at larger universities and could influence enrollment trends positively.​
You can now further analyze whether enrollment increases in these high-performing schools (Cluster 2) directly correlate with football success metrics like Win Pct.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E450E5B-EAAA-44C7-8F85-C7C9A39CC5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B0A43A-F13D-41E1-9898-A5D967C2BE8F}">
      <dgm:prSet/>
      <dgm:spPr/>
      <dgm:t>
        <a:bodyPr/>
        <a:lstStyle/>
        <a:p>
          <a:pPr>
            <a:lnSpc>
              <a:spcPct val="100000"/>
            </a:lnSpc>
          </a:pPr>
          <a:r>
            <a:rPr lang="en-US" dirty="0"/>
            <a:t>The Flutie Effect: The Influence of College Football Upsets and National Championships on the Quantity and Quality of Students at a University – Austin Eggers</a:t>
          </a:r>
        </a:p>
      </dgm:t>
    </dgm:pt>
    <dgm:pt modelId="{13785E52-39F5-459F-AAD9-BE63912A266E}" type="parTrans" cxnId="{CA1ABCEF-3C79-4FAA-BE0C-172B48D246C9}">
      <dgm:prSet/>
      <dgm:spPr/>
      <dgm:t>
        <a:bodyPr/>
        <a:lstStyle/>
        <a:p>
          <a:endParaRPr lang="en-US"/>
        </a:p>
      </dgm:t>
    </dgm:pt>
    <dgm:pt modelId="{BDB78BF4-09E7-495B-BA67-7ADD2D4EC8D1}" type="sibTrans" cxnId="{CA1ABCEF-3C79-4FAA-BE0C-172B48D246C9}">
      <dgm:prSet/>
      <dgm:spPr/>
      <dgm:t>
        <a:bodyPr/>
        <a:lstStyle/>
        <a:p>
          <a:endParaRPr lang="en-US"/>
        </a:p>
      </dgm:t>
    </dgm:pt>
    <dgm:pt modelId="{9FED69D4-2493-4401-B54D-73E128134F37}">
      <dgm:prSet/>
      <dgm:spPr/>
      <dgm:t>
        <a:bodyPr/>
        <a:lstStyle/>
        <a:p>
          <a:pPr>
            <a:lnSpc>
              <a:spcPct val="100000"/>
            </a:lnSpc>
          </a:pPr>
          <a:r>
            <a:rPr lang="en-US" dirty="0"/>
            <a:t>The Dynamic Advertising Effect of Collegiate Athletics – Doug Chung</a:t>
          </a:r>
        </a:p>
      </dgm:t>
    </dgm:pt>
    <dgm:pt modelId="{5C6B260E-18EB-4835-9E19-EEE11D132C44}" type="parTrans" cxnId="{6F5E7261-3729-4BE4-A6E9-039C5B40F705}">
      <dgm:prSet/>
      <dgm:spPr/>
      <dgm:t>
        <a:bodyPr/>
        <a:lstStyle/>
        <a:p>
          <a:endParaRPr lang="en-US"/>
        </a:p>
      </dgm:t>
    </dgm:pt>
    <dgm:pt modelId="{F735E187-7ABC-467A-8D31-725292F2078F}" type="sibTrans" cxnId="{6F5E7261-3729-4BE4-A6E9-039C5B40F705}">
      <dgm:prSet/>
      <dgm:spPr/>
      <dgm:t>
        <a:bodyPr/>
        <a:lstStyle/>
        <a:p>
          <a:endParaRPr lang="en-US"/>
        </a:p>
      </dgm:t>
    </dgm:pt>
    <dgm:pt modelId="{1989DAAD-7834-4570-870F-7F9420D4D09A}" type="pres">
      <dgm:prSet presAssocID="{2E450E5B-EAAA-44C7-8F85-C7C9A39CC5BA}" presName="root" presStyleCnt="0">
        <dgm:presLayoutVars>
          <dgm:dir/>
          <dgm:resizeHandles val="exact"/>
        </dgm:presLayoutVars>
      </dgm:prSet>
      <dgm:spPr/>
    </dgm:pt>
    <dgm:pt modelId="{64C2A2DD-82D9-4C98-AEE4-C167CF36A169}" type="pres">
      <dgm:prSet presAssocID="{89B0A43A-F13D-41E1-9898-A5D967C2BE8F}" presName="compNode" presStyleCnt="0"/>
      <dgm:spPr/>
    </dgm:pt>
    <dgm:pt modelId="{350EC769-78BD-4B02-99B7-57DFB52189B4}" type="pres">
      <dgm:prSet presAssocID="{89B0A43A-F13D-41E1-9898-A5D967C2BE8F}" presName="bgRect" presStyleLbl="bgShp" presStyleIdx="0" presStyleCnt="2"/>
      <dgm:spPr/>
    </dgm:pt>
    <dgm:pt modelId="{7F19A410-3440-45CF-B6D4-0C839177D509}" type="pres">
      <dgm:prSet presAssocID="{89B0A43A-F13D-41E1-9898-A5D967C2BE8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08F09F7C-FEF8-4DCC-96DA-CA2D5CD2E4DA}" type="pres">
      <dgm:prSet presAssocID="{89B0A43A-F13D-41E1-9898-A5D967C2BE8F}" presName="spaceRect" presStyleCnt="0"/>
      <dgm:spPr/>
    </dgm:pt>
    <dgm:pt modelId="{6FB8936E-FEED-4113-A5BE-E2AC9859BCB6}" type="pres">
      <dgm:prSet presAssocID="{89B0A43A-F13D-41E1-9898-A5D967C2BE8F}" presName="parTx" presStyleLbl="revTx" presStyleIdx="0" presStyleCnt="2">
        <dgm:presLayoutVars>
          <dgm:chMax val="0"/>
          <dgm:chPref val="0"/>
        </dgm:presLayoutVars>
      </dgm:prSet>
      <dgm:spPr/>
    </dgm:pt>
    <dgm:pt modelId="{4BCAF94F-BCA3-4705-A831-3F6002328A64}" type="pres">
      <dgm:prSet presAssocID="{BDB78BF4-09E7-495B-BA67-7ADD2D4EC8D1}" presName="sibTrans" presStyleCnt="0"/>
      <dgm:spPr/>
    </dgm:pt>
    <dgm:pt modelId="{6D5E3CDE-F4E2-426D-9CF3-D37EED76C829}" type="pres">
      <dgm:prSet presAssocID="{9FED69D4-2493-4401-B54D-73E128134F37}" presName="compNode" presStyleCnt="0"/>
      <dgm:spPr/>
    </dgm:pt>
    <dgm:pt modelId="{763A2B7E-5F0C-478D-8635-647A7F15D867}" type="pres">
      <dgm:prSet presAssocID="{9FED69D4-2493-4401-B54D-73E128134F37}" presName="bgRect" presStyleLbl="bgShp" presStyleIdx="1" presStyleCnt="2"/>
      <dgm:spPr/>
    </dgm:pt>
    <dgm:pt modelId="{F0A8679F-A620-4A8D-A179-9F94847522E4}" type="pres">
      <dgm:prSet presAssocID="{9FED69D4-2493-4401-B54D-73E128134F3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ks outline"/>
        </a:ext>
      </dgm:extLst>
    </dgm:pt>
    <dgm:pt modelId="{CE8D739A-B0D8-46F0-BB2C-4E749286B6EF}" type="pres">
      <dgm:prSet presAssocID="{9FED69D4-2493-4401-B54D-73E128134F37}" presName="spaceRect" presStyleCnt="0"/>
      <dgm:spPr/>
    </dgm:pt>
    <dgm:pt modelId="{1846C2C7-13BB-45DB-9552-5C8C2A29BA88}" type="pres">
      <dgm:prSet presAssocID="{9FED69D4-2493-4401-B54D-73E128134F37}" presName="parTx" presStyleLbl="revTx" presStyleIdx="1" presStyleCnt="2">
        <dgm:presLayoutVars>
          <dgm:chMax val="0"/>
          <dgm:chPref val="0"/>
        </dgm:presLayoutVars>
      </dgm:prSet>
      <dgm:spPr/>
    </dgm:pt>
  </dgm:ptLst>
  <dgm:cxnLst>
    <dgm:cxn modelId="{14805001-8831-4A09-B7A3-CF0276062531}" type="presOf" srcId="{89B0A43A-F13D-41E1-9898-A5D967C2BE8F}" destId="{6FB8936E-FEED-4113-A5BE-E2AC9859BCB6}" srcOrd="0" destOrd="0" presId="urn:microsoft.com/office/officeart/2018/2/layout/IconVerticalSolidList"/>
    <dgm:cxn modelId="{4D7E5524-1BF0-40EB-9E4F-2D800CED733B}" type="presOf" srcId="{2E450E5B-EAAA-44C7-8F85-C7C9A39CC5BA}" destId="{1989DAAD-7834-4570-870F-7F9420D4D09A}" srcOrd="0" destOrd="0" presId="urn:microsoft.com/office/officeart/2018/2/layout/IconVerticalSolidList"/>
    <dgm:cxn modelId="{6F5E7261-3729-4BE4-A6E9-039C5B40F705}" srcId="{2E450E5B-EAAA-44C7-8F85-C7C9A39CC5BA}" destId="{9FED69D4-2493-4401-B54D-73E128134F37}" srcOrd="1" destOrd="0" parTransId="{5C6B260E-18EB-4835-9E19-EEE11D132C44}" sibTransId="{F735E187-7ABC-467A-8D31-725292F2078F}"/>
    <dgm:cxn modelId="{CA1ABCEF-3C79-4FAA-BE0C-172B48D246C9}" srcId="{2E450E5B-EAAA-44C7-8F85-C7C9A39CC5BA}" destId="{89B0A43A-F13D-41E1-9898-A5D967C2BE8F}" srcOrd="0" destOrd="0" parTransId="{13785E52-39F5-459F-AAD9-BE63912A266E}" sibTransId="{BDB78BF4-09E7-495B-BA67-7ADD2D4EC8D1}"/>
    <dgm:cxn modelId="{237B9AFC-8E4B-4666-909D-AF48E82A1B8C}" type="presOf" srcId="{9FED69D4-2493-4401-B54D-73E128134F37}" destId="{1846C2C7-13BB-45DB-9552-5C8C2A29BA88}" srcOrd="0" destOrd="0" presId="urn:microsoft.com/office/officeart/2018/2/layout/IconVerticalSolidList"/>
    <dgm:cxn modelId="{0B3DCE9B-64B1-4DA6-BA5C-2626B3CAE30D}" type="presParOf" srcId="{1989DAAD-7834-4570-870F-7F9420D4D09A}" destId="{64C2A2DD-82D9-4C98-AEE4-C167CF36A169}" srcOrd="0" destOrd="0" presId="urn:microsoft.com/office/officeart/2018/2/layout/IconVerticalSolidList"/>
    <dgm:cxn modelId="{45FB4E7C-2904-4AFF-B339-B6F0382533CD}" type="presParOf" srcId="{64C2A2DD-82D9-4C98-AEE4-C167CF36A169}" destId="{350EC769-78BD-4B02-99B7-57DFB52189B4}" srcOrd="0" destOrd="0" presId="urn:microsoft.com/office/officeart/2018/2/layout/IconVerticalSolidList"/>
    <dgm:cxn modelId="{F0F03ED5-043C-4DD8-96B2-32F943AB579D}" type="presParOf" srcId="{64C2A2DD-82D9-4C98-AEE4-C167CF36A169}" destId="{7F19A410-3440-45CF-B6D4-0C839177D509}" srcOrd="1" destOrd="0" presId="urn:microsoft.com/office/officeart/2018/2/layout/IconVerticalSolidList"/>
    <dgm:cxn modelId="{13508604-BD62-470F-8FB6-B2DD77011AA5}" type="presParOf" srcId="{64C2A2DD-82D9-4C98-AEE4-C167CF36A169}" destId="{08F09F7C-FEF8-4DCC-96DA-CA2D5CD2E4DA}" srcOrd="2" destOrd="0" presId="urn:microsoft.com/office/officeart/2018/2/layout/IconVerticalSolidList"/>
    <dgm:cxn modelId="{DA94E1E6-C036-48F7-A51B-66C960A973E6}" type="presParOf" srcId="{64C2A2DD-82D9-4C98-AEE4-C167CF36A169}" destId="{6FB8936E-FEED-4113-A5BE-E2AC9859BCB6}" srcOrd="3" destOrd="0" presId="urn:microsoft.com/office/officeart/2018/2/layout/IconVerticalSolidList"/>
    <dgm:cxn modelId="{7BB433CA-3AFF-4562-8E42-24D74B91D770}" type="presParOf" srcId="{1989DAAD-7834-4570-870F-7F9420D4D09A}" destId="{4BCAF94F-BCA3-4705-A831-3F6002328A64}" srcOrd="1" destOrd="0" presId="urn:microsoft.com/office/officeart/2018/2/layout/IconVerticalSolidList"/>
    <dgm:cxn modelId="{E31E47C9-0764-441F-B990-B565849F1BE5}" type="presParOf" srcId="{1989DAAD-7834-4570-870F-7F9420D4D09A}" destId="{6D5E3CDE-F4E2-426D-9CF3-D37EED76C829}" srcOrd="2" destOrd="0" presId="urn:microsoft.com/office/officeart/2018/2/layout/IconVerticalSolidList"/>
    <dgm:cxn modelId="{6DCBCBED-D0D0-4DEB-B76E-8F2CAE7D1AD1}" type="presParOf" srcId="{6D5E3CDE-F4E2-426D-9CF3-D37EED76C829}" destId="{763A2B7E-5F0C-478D-8635-647A7F15D867}" srcOrd="0" destOrd="0" presId="urn:microsoft.com/office/officeart/2018/2/layout/IconVerticalSolidList"/>
    <dgm:cxn modelId="{2C45841C-6E73-454F-9450-C342C990C42E}" type="presParOf" srcId="{6D5E3CDE-F4E2-426D-9CF3-D37EED76C829}" destId="{F0A8679F-A620-4A8D-A179-9F94847522E4}" srcOrd="1" destOrd="0" presId="urn:microsoft.com/office/officeart/2018/2/layout/IconVerticalSolidList"/>
    <dgm:cxn modelId="{3F00F07C-8550-46F6-AA4C-3F35236B3878}" type="presParOf" srcId="{6D5E3CDE-F4E2-426D-9CF3-D37EED76C829}" destId="{CE8D739A-B0D8-46F0-BB2C-4E749286B6EF}" srcOrd="2" destOrd="0" presId="urn:microsoft.com/office/officeart/2018/2/layout/IconVerticalSolidList"/>
    <dgm:cxn modelId="{5EEC955B-C225-4FB3-85F7-AD8D19EF2026}" type="presParOf" srcId="{6D5E3CDE-F4E2-426D-9CF3-D37EED76C829}" destId="{1846C2C7-13BB-45DB-9552-5C8C2A29BA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1B84C-F8A0-49E0-BE82-3C184BFD9E2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30C33B8-A220-41A6-B4FA-5D04AAF23448}">
      <dgm:prSet/>
      <dgm:spPr/>
      <dgm:t>
        <a:bodyPr/>
        <a:lstStyle/>
        <a:p>
          <a:pPr>
            <a:lnSpc>
              <a:spcPct val="100000"/>
            </a:lnSpc>
            <a:defRPr cap="all"/>
          </a:pPr>
          <a:r>
            <a:rPr lang="en-US" dirty="0"/>
            <a:t>The importance of having standardized and normal data. Especially dealing with Enrollment data because of the difference in sizes when comparing percent change.</a:t>
          </a:r>
        </a:p>
      </dgm:t>
    </dgm:pt>
    <dgm:pt modelId="{FF9C214E-345E-4436-83C6-966DC4D13CEA}" type="parTrans" cxnId="{94DA1FB6-79E5-4B38-AF70-510D4A7C43CE}">
      <dgm:prSet/>
      <dgm:spPr/>
      <dgm:t>
        <a:bodyPr/>
        <a:lstStyle/>
        <a:p>
          <a:endParaRPr lang="en-US"/>
        </a:p>
      </dgm:t>
    </dgm:pt>
    <dgm:pt modelId="{6F30A0FA-0DB9-4B4B-A8D4-9699D72CD3BB}" type="sibTrans" cxnId="{94DA1FB6-79E5-4B38-AF70-510D4A7C43CE}">
      <dgm:prSet/>
      <dgm:spPr/>
      <dgm:t>
        <a:bodyPr/>
        <a:lstStyle/>
        <a:p>
          <a:endParaRPr lang="en-US"/>
        </a:p>
      </dgm:t>
    </dgm:pt>
    <dgm:pt modelId="{B66F59CA-4A46-4432-9460-643FBE056108}">
      <dgm:prSet/>
      <dgm:spPr/>
      <dgm:t>
        <a:bodyPr/>
        <a:lstStyle/>
        <a:p>
          <a:pPr>
            <a:lnSpc>
              <a:spcPct val="100000"/>
            </a:lnSpc>
            <a:defRPr cap="all"/>
          </a:pPr>
          <a:r>
            <a:rPr lang="en-US"/>
            <a:t>The importance of understanding everything about your data, and how important it is to fully understand all external factors that could affect the results of your model.</a:t>
          </a:r>
        </a:p>
      </dgm:t>
    </dgm:pt>
    <dgm:pt modelId="{C006CAFD-E75E-42E2-B6FD-63D2C355973A}" type="parTrans" cxnId="{95617945-22AF-4A71-861E-A16AD7ED6496}">
      <dgm:prSet/>
      <dgm:spPr/>
      <dgm:t>
        <a:bodyPr/>
        <a:lstStyle/>
        <a:p>
          <a:endParaRPr lang="en-US"/>
        </a:p>
      </dgm:t>
    </dgm:pt>
    <dgm:pt modelId="{127E3EFA-104D-4331-8135-24569175AB59}" type="sibTrans" cxnId="{95617945-22AF-4A71-861E-A16AD7ED6496}">
      <dgm:prSet/>
      <dgm:spPr/>
      <dgm:t>
        <a:bodyPr/>
        <a:lstStyle/>
        <a:p>
          <a:endParaRPr lang="en-US"/>
        </a:p>
      </dgm:t>
    </dgm:pt>
    <dgm:pt modelId="{EC2451FD-27A7-4176-A0AE-398B8EB1DEC7}">
      <dgm:prSet/>
      <dgm:spPr/>
      <dgm:t>
        <a:bodyPr/>
        <a:lstStyle/>
        <a:p>
          <a:pPr>
            <a:lnSpc>
              <a:spcPct val="100000"/>
            </a:lnSpc>
            <a:defRPr cap="all"/>
          </a:pPr>
          <a:r>
            <a:rPr lang="en-US" kern="1200">
              <a:latin typeface="Consolas"/>
              <a:ea typeface="+mn-ea"/>
              <a:cs typeface="+mn-cs"/>
            </a:rPr>
            <a:t>K-means taught us the importance of selecting the proper number of clusters, and how powerful the clustering can be to interpret trends.  </a:t>
          </a:r>
        </a:p>
      </dgm:t>
    </dgm:pt>
    <dgm:pt modelId="{E29885A8-985E-4442-B472-55BBC1C841D3}" type="parTrans" cxnId="{7C06034F-D393-46E0-B709-626B8D073EA8}">
      <dgm:prSet/>
      <dgm:spPr/>
      <dgm:t>
        <a:bodyPr/>
        <a:lstStyle/>
        <a:p>
          <a:endParaRPr lang="en-US"/>
        </a:p>
      </dgm:t>
    </dgm:pt>
    <dgm:pt modelId="{BBDB3D48-43E8-43B3-AF9E-570274907C8E}" type="sibTrans" cxnId="{7C06034F-D393-46E0-B709-626B8D073EA8}">
      <dgm:prSet/>
      <dgm:spPr/>
      <dgm:t>
        <a:bodyPr/>
        <a:lstStyle/>
        <a:p>
          <a:endParaRPr lang="en-US"/>
        </a:p>
      </dgm:t>
    </dgm:pt>
    <dgm:pt modelId="{8577FD7D-DF08-4A7C-A648-0289094CFCDA}" type="pres">
      <dgm:prSet presAssocID="{9821B84C-F8A0-49E0-BE82-3C184BFD9E20}" presName="root" presStyleCnt="0">
        <dgm:presLayoutVars>
          <dgm:dir/>
          <dgm:resizeHandles val="exact"/>
        </dgm:presLayoutVars>
      </dgm:prSet>
      <dgm:spPr/>
    </dgm:pt>
    <dgm:pt modelId="{6FF8A873-C58D-4F0B-AA5E-1DDE7D94F313}" type="pres">
      <dgm:prSet presAssocID="{030C33B8-A220-41A6-B4FA-5D04AAF23448}" presName="compNode" presStyleCnt="0"/>
      <dgm:spPr/>
    </dgm:pt>
    <dgm:pt modelId="{1B66ADD2-901B-4BAA-850D-070F1F307F4C}" type="pres">
      <dgm:prSet presAssocID="{030C33B8-A220-41A6-B4FA-5D04AAF23448}" presName="iconBgRect" presStyleLbl="bgShp" presStyleIdx="0" presStyleCnt="3"/>
      <dgm:spPr>
        <a:solidFill>
          <a:srgbClr val="FFFF00"/>
        </a:solidFill>
        <a:ln w="38100">
          <a:solidFill>
            <a:schemeClr val="tx1"/>
          </a:solidFill>
        </a:ln>
      </dgm:spPr>
    </dgm:pt>
    <dgm:pt modelId="{004F7DCC-97D3-4BD5-B566-711621EB4720}" type="pres">
      <dgm:prSet presAssocID="{030C33B8-A220-41A6-B4FA-5D04AAF234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0C393DE7-FA5A-4CAB-80AF-BA34AE3794BB}" type="pres">
      <dgm:prSet presAssocID="{030C33B8-A220-41A6-B4FA-5D04AAF23448}" presName="spaceRect" presStyleCnt="0"/>
      <dgm:spPr/>
    </dgm:pt>
    <dgm:pt modelId="{2CF2EC59-F510-413D-8F43-5BBE61B95B17}" type="pres">
      <dgm:prSet presAssocID="{030C33B8-A220-41A6-B4FA-5D04AAF23448}" presName="textRect" presStyleLbl="revTx" presStyleIdx="0" presStyleCnt="3">
        <dgm:presLayoutVars>
          <dgm:chMax val="1"/>
          <dgm:chPref val="1"/>
        </dgm:presLayoutVars>
      </dgm:prSet>
      <dgm:spPr/>
    </dgm:pt>
    <dgm:pt modelId="{BC04EC67-BCEA-4B8C-826F-6550E367947B}" type="pres">
      <dgm:prSet presAssocID="{6F30A0FA-0DB9-4B4B-A8D4-9699D72CD3BB}" presName="sibTrans" presStyleCnt="0"/>
      <dgm:spPr/>
    </dgm:pt>
    <dgm:pt modelId="{1C71A417-30DD-465B-BD8A-719210D0FA2A}" type="pres">
      <dgm:prSet presAssocID="{B66F59CA-4A46-4432-9460-643FBE056108}" presName="compNode" presStyleCnt="0"/>
      <dgm:spPr/>
    </dgm:pt>
    <dgm:pt modelId="{EC8D559F-8007-44E3-8A36-0B88BB8A431C}" type="pres">
      <dgm:prSet presAssocID="{B66F59CA-4A46-4432-9460-643FBE056108}" presName="iconBgRect" presStyleLbl="bgShp" presStyleIdx="1" presStyleCnt="3"/>
      <dgm:spPr>
        <a:solidFill>
          <a:srgbClr val="FFFF00"/>
        </a:solidFill>
        <a:ln w="38100">
          <a:solidFill>
            <a:schemeClr val="tx1"/>
          </a:solidFill>
        </a:ln>
      </dgm:spPr>
    </dgm:pt>
    <dgm:pt modelId="{E39D72C0-235E-42D3-AF6B-9BD48B6EB361}" type="pres">
      <dgm:prSet presAssocID="{B66F59CA-4A46-4432-9460-643FBE0561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63838E8-8352-4964-9CCD-0C71699438CA}" type="pres">
      <dgm:prSet presAssocID="{B66F59CA-4A46-4432-9460-643FBE056108}" presName="spaceRect" presStyleCnt="0"/>
      <dgm:spPr/>
    </dgm:pt>
    <dgm:pt modelId="{BCBD2220-A0DF-43EF-B33B-ADE304D9225E}" type="pres">
      <dgm:prSet presAssocID="{B66F59CA-4A46-4432-9460-643FBE056108}" presName="textRect" presStyleLbl="revTx" presStyleIdx="1" presStyleCnt="3">
        <dgm:presLayoutVars>
          <dgm:chMax val="1"/>
          <dgm:chPref val="1"/>
        </dgm:presLayoutVars>
      </dgm:prSet>
      <dgm:spPr/>
    </dgm:pt>
    <dgm:pt modelId="{CF198054-0998-476D-BF5C-9E71D0E2BAD4}" type="pres">
      <dgm:prSet presAssocID="{127E3EFA-104D-4331-8135-24569175AB59}" presName="sibTrans" presStyleCnt="0"/>
      <dgm:spPr/>
    </dgm:pt>
    <dgm:pt modelId="{9010410C-A8F7-40FF-AFF7-D8FA77EB6346}" type="pres">
      <dgm:prSet presAssocID="{EC2451FD-27A7-4176-A0AE-398B8EB1DEC7}" presName="compNode" presStyleCnt="0"/>
      <dgm:spPr/>
    </dgm:pt>
    <dgm:pt modelId="{79F5252A-2DB7-42A6-AFC1-4599688369DA}" type="pres">
      <dgm:prSet presAssocID="{EC2451FD-27A7-4176-A0AE-398B8EB1DEC7}" presName="iconBgRect" presStyleLbl="bgShp" presStyleIdx="2" presStyleCnt="3"/>
      <dgm:spPr>
        <a:solidFill>
          <a:srgbClr val="FFFF00"/>
        </a:solidFill>
        <a:ln w="38100">
          <a:solidFill>
            <a:schemeClr val="tx1"/>
          </a:solidFill>
        </a:ln>
      </dgm:spPr>
    </dgm:pt>
    <dgm:pt modelId="{40765743-D291-4A4A-BB25-DE7665058D10}" type="pres">
      <dgm:prSet presAssocID="{EC2451FD-27A7-4176-A0AE-398B8EB1DE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E88A315-44D1-44BB-8643-B070A5BC317C}" type="pres">
      <dgm:prSet presAssocID="{EC2451FD-27A7-4176-A0AE-398B8EB1DEC7}" presName="spaceRect" presStyleCnt="0"/>
      <dgm:spPr/>
    </dgm:pt>
    <dgm:pt modelId="{C8486093-C5D1-4C02-A2E0-228BDDA59699}" type="pres">
      <dgm:prSet presAssocID="{EC2451FD-27A7-4176-A0AE-398B8EB1DEC7}" presName="textRect" presStyleLbl="revTx" presStyleIdx="2" presStyleCnt="3">
        <dgm:presLayoutVars>
          <dgm:chMax val="1"/>
          <dgm:chPref val="1"/>
        </dgm:presLayoutVars>
      </dgm:prSet>
      <dgm:spPr/>
    </dgm:pt>
  </dgm:ptLst>
  <dgm:cxnLst>
    <dgm:cxn modelId="{6194AD62-5C94-4019-89A0-DAD45E10F1AB}" type="presOf" srcId="{030C33B8-A220-41A6-B4FA-5D04AAF23448}" destId="{2CF2EC59-F510-413D-8F43-5BBE61B95B17}" srcOrd="0" destOrd="0" presId="urn:microsoft.com/office/officeart/2018/5/layout/IconCircleLabelList"/>
    <dgm:cxn modelId="{95617945-22AF-4A71-861E-A16AD7ED6496}" srcId="{9821B84C-F8A0-49E0-BE82-3C184BFD9E20}" destId="{B66F59CA-4A46-4432-9460-643FBE056108}" srcOrd="1" destOrd="0" parTransId="{C006CAFD-E75E-42E2-B6FD-63D2C355973A}" sibTransId="{127E3EFA-104D-4331-8135-24569175AB59}"/>
    <dgm:cxn modelId="{7C06034F-D393-46E0-B709-626B8D073EA8}" srcId="{9821B84C-F8A0-49E0-BE82-3C184BFD9E20}" destId="{EC2451FD-27A7-4176-A0AE-398B8EB1DEC7}" srcOrd="2" destOrd="0" parTransId="{E29885A8-985E-4442-B472-55BBC1C841D3}" sibTransId="{BBDB3D48-43E8-43B3-AF9E-570274907C8E}"/>
    <dgm:cxn modelId="{6DBB8E7D-7075-4D8C-A0C2-4DBAAA0857B0}" type="presOf" srcId="{9821B84C-F8A0-49E0-BE82-3C184BFD9E20}" destId="{8577FD7D-DF08-4A7C-A648-0289094CFCDA}" srcOrd="0" destOrd="0" presId="urn:microsoft.com/office/officeart/2018/5/layout/IconCircleLabelList"/>
    <dgm:cxn modelId="{94DA1FB6-79E5-4B38-AF70-510D4A7C43CE}" srcId="{9821B84C-F8A0-49E0-BE82-3C184BFD9E20}" destId="{030C33B8-A220-41A6-B4FA-5D04AAF23448}" srcOrd="0" destOrd="0" parTransId="{FF9C214E-345E-4436-83C6-966DC4D13CEA}" sibTransId="{6F30A0FA-0DB9-4B4B-A8D4-9699D72CD3BB}"/>
    <dgm:cxn modelId="{469DA6C9-81A8-4002-86AA-D0B116D2AB6E}" type="presOf" srcId="{EC2451FD-27A7-4176-A0AE-398B8EB1DEC7}" destId="{C8486093-C5D1-4C02-A2E0-228BDDA59699}" srcOrd="0" destOrd="0" presId="urn:microsoft.com/office/officeart/2018/5/layout/IconCircleLabelList"/>
    <dgm:cxn modelId="{59055EF8-A994-4A56-9C2A-91105B050439}" type="presOf" srcId="{B66F59CA-4A46-4432-9460-643FBE056108}" destId="{BCBD2220-A0DF-43EF-B33B-ADE304D9225E}" srcOrd="0" destOrd="0" presId="urn:microsoft.com/office/officeart/2018/5/layout/IconCircleLabelList"/>
    <dgm:cxn modelId="{1751D204-81C8-4B10-871E-246C0400F13C}" type="presParOf" srcId="{8577FD7D-DF08-4A7C-A648-0289094CFCDA}" destId="{6FF8A873-C58D-4F0B-AA5E-1DDE7D94F313}" srcOrd="0" destOrd="0" presId="urn:microsoft.com/office/officeart/2018/5/layout/IconCircleLabelList"/>
    <dgm:cxn modelId="{A7408F76-CB2B-4683-BB20-798462129DC8}" type="presParOf" srcId="{6FF8A873-C58D-4F0B-AA5E-1DDE7D94F313}" destId="{1B66ADD2-901B-4BAA-850D-070F1F307F4C}" srcOrd="0" destOrd="0" presId="urn:microsoft.com/office/officeart/2018/5/layout/IconCircleLabelList"/>
    <dgm:cxn modelId="{FBC5FCA0-AF4E-413E-BCA8-3D7DCDC23348}" type="presParOf" srcId="{6FF8A873-C58D-4F0B-AA5E-1DDE7D94F313}" destId="{004F7DCC-97D3-4BD5-B566-711621EB4720}" srcOrd="1" destOrd="0" presId="urn:microsoft.com/office/officeart/2018/5/layout/IconCircleLabelList"/>
    <dgm:cxn modelId="{C4AAA2E2-B9A3-49BE-B2F0-1D1283BCD3F2}" type="presParOf" srcId="{6FF8A873-C58D-4F0B-AA5E-1DDE7D94F313}" destId="{0C393DE7-FA5A-4CAB-80AF-BA34AE3794BB}" srcOrd="2" destOrd="0" presId="urn:microsoft.com/office/officeart/2018/5/layout/IconCircleLabelList"/>
    <dgm:cxn modelId="{E2A089B0-F109-45EC-8240-94BD26F22BBD}" type="presParOf" srcId="{6FF8A873-C58D-4F0B-AA5E-1DDE7D94F313}" destId="{2CF2EC59-F510-413D-8F43-5BBE61B95B17}" srcOrd="3" destOrd="0" presId="urn:microsoft.com/office/officeart/2018/5/layout/IconCircleLabelList"/>
    <dgm:cxn modelId="{F67DBFF7-A811-414B-840E-5A88993C1C70}" type="presParOf" srcId="{8577FD7D-DF08-4A7C-A648-0289094CFCDA}" destId="{BC04EC67-BCEA-4B8C-826F-6550E367947B}" srcOrd="1" destOrd="0" presId="urn:microsoft.com/office/officeart/2018/5/layout/IconCircleLabelList"/>
    <dgm:cxn modelId="{C84796DE-49C5-4A80-B26C-39E5C8ADEAE4}" type="presParOf" srcId="{8577FD7D-DF08-4A7C-A648-0289094CFCDA}" destId="{1C71A417-30DD-465B-BD8A-719210D0FA2A}" srcOrd="2" destOrd="0" presId="urn:microsoft.com/office/officeart/2018/5/layout/IconCircleLabelList"/>
    <dgm:cxn modelId="{BC00432B-856C-4A9B-98FE-6429030F71D4}" type="presParOf" srcId="{1C71A417-30DD-465B-BD8A-719210D0FA2A}" destId="{EC8D559F-8007-44E3-8A36-0B88BB8A431C}" srcOrd="0" destOrd="0" presId="urn:microsoft.com/office/officeart/2018/5/layout/IconCircleLabelList"/>
    <dgm:cxn modelId="{CAD9FF81-590D-4E29-8497-1686C53EC48C}" type="presParOf" srcId="{1C71A417-30DD-465B-BD8A-719210D0FA2A}" destId="{E39D72C0-235E-42D3-AF6B-9BD48B6EB361}" srcOrd="1" destOrd="0" presId="urn:microsoft.com/office/officeart/2018/5/layout/IconCircleLabelList"/>
    <dgm:cxn modelId="{0181B219-EB27-438C-BFC4-90E774FA6ECE}" type="presParOf" srcId="{1C71A417-30DD-465B-BD8A-719210D0FA2A}" destId="{363838E8-8352-4964-9CCD-0C71699438CA}" srcOrd="2" destOrd="0" presId="urn:microsoft.com/office/officeart/2018/5/layout/IconCircleLabelList"/>
    <dgm:cxn modelId="{AEB74CC2-F80B-4F93-98C2-8482E93E4CD3}" type="presParOf" srcId="{1C71A417-30DD-465B-BD8A-719210D0FA2A}" destId="{BCBD2220-A0DF-43EF-B33B-ADE304D9225E}" srcOrd="3" destOrd="0" presId="urn:microsoft.com/office/officeart/2018/5/layout/IconCircleLabelList"/>
    <dgm:cxn modelId="{726600DC-F5A2-4825-97C6-9D7AEF5AA217}" type="presParOf" srcId="{8577FD7D-DF08-4A7C-A648-0289094CFCDA}" destId="{CF198054-0998-476D-BF5C-9E71D0E2BAD4}" srcOrd="3" destOrd="0" presId="urn:microsoft.com/office/officeart/2018/5/layout/IconCircleLabelList"/>
    <dgm:cxn modelId="{1ED003C4-BDDF-49D4-8E26-BFD470082F70}" type="presParOf" srcId="{8577FD7D-DF08-4A7C-A648-0289094CFCDA}" destId="{9010410C-A8F7-40FF-AFF7-D8FA77EB6346}" srcOrd="4" destOrd="0" presId="urn:microsoft.com/office/officeart/2018/5/layout/IconCircleLabelList"/>
    <dgm:cxn modelId="{A9E18B81-AE79-4DA0-8C21-58E499078E9B}" type="presParOf" srcId="{9010410C-A8F7-40FF-AFF7-D8FA77EB6346}" destId="{79F5252A-2DB7-42A6-AFC1-4599688369DA}" srcOrd="0" destOrd="0" presId="urn:microsoft.com/office/officeart/2018/5/layout/IconCircleLabelList"/>
    <dgm:cxn modelId="{39D2C952-CD38-4D69-B723-6048C1B25327}" type="presParOf" srcId="{9010410C-A8F7-40FF-AFF7-D8FA77EB6346}" destId="{40765743-D291-4A4A-BB25-DE7665058D10}" srcOrd="1" destOrd="0" presId="urn:microsoft.com/office/officeart/2018/5/layout/IconCircleLabelList"/>
    <dgm:cxn modelId="{6921C836-F494-4263-9CBD-7BD3984ACB86}" type="presParOf" srcId="{9010410C-A8F7-40FF-AFF7-D8FA77EB6346}" destId="{3E88A315-44D1-44BB-8643-B070A5BC317C}" srcOrd="2" destOrd="0" presId="urn:microsoft.com/office/officeart/2018/5/layout/IconCircleLabelList"/>
    <dgm:cxn modelId="{DEFF2FDD-7300-43A8-B0C6-4EE0729D5DB3}" type="presParOf" srcId="{9010410C-A8F7-40FF-AFF7-D8FA77EB6346}" destId="{C8486093-C5D1-4C02-A2E0-228BDDA59699}" srcOrd="3" destOrd="0" presId="urn:microsoft.com/office/officeart/2018/5/layout/IconCircleLabel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A6A8D3-DE11-48F1-A7CE-AD901FAB358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AF1113-E794-48A3-87F9-0B72621F0B12}">
      <dgm:prSet/>
      <dgm:spPr/>
      <dgm:t>
        <a:bodyPr/>
        <a:lstStyle/>
        <a:p>
          <a:r>
            <a:rPr lang="en-US" dirty="0"/>
            <a:t>Effect of NIL and the boom of social media!</a:t>
          </a:r>
        </a:p>
      </dgm:t>
    </dgm:pt>
    <dgm:pt modelId="{A4E1C4AF-2CAA-4AE5-A483-B7E72AB4F587}" type="parTrans" cxnId="{57900337-DE66-4ACB-AC59-D016F571AB22}">
      <dgm:prSet/>
      <dgm:spPr/>
      <dgm:t>
        <a:bodyPr/>
        <a:lstStyle/>
        <a:p>
          <a:endParaRPr lang="en-US"/>
        </a:p>
      </dgm:t>
    </dgm:pt>
    <dgm:pt modelId="{619EF23E-39A9-4B86-B7DD-6F3DA19CDCE3}" type="sibTrans" cxnId="{57900337-DE66-4ACB-AC59-D016F571AB22}">
      <dgm:prSet/>
      <dgm:spPr/>
      <dgm:t>
        <a:bodyPr/>
        <a:lstStyle/>
        <a:p>
          <a:endParaRPr lang="en-US"/>
        </a:p>
      </dgm:t>
    </dgm:pt>
    <dgm:pt modelId="{56F06EA5-52B3-4326-A2FC-8B4C208C5557}">
      <dgm:prSet/>
      <dgm:spPr/>
      <dgm:t>
        <a:bodyPr/>
        <a:lstStyle/>
        <a:p>
          <a:r>
            <a:rPr lang="en-US" dirty="0"/>
            <a:t>How does a large upset on a national stage compare to a successful season?</a:t>
          </a:r>
        </a:p>
      </dgm:t>
    </dgm:pt>
    <dgm:pt modelId="{66B8CC0B-11FA-4B7A-96DC-EB2ABA96EFC9}" type="parTrans" cxnId="{1945CB97-5327-4590-9475-5F10E379A42C}">
      <dgm:prSet/>
      <dgm:spPr/>
      <dgm:t>
        <a:bodyPr/>
        <a:lstStyle/>
        <a:p>
          <a:endParaRPr lang="en-US"/>
        </a:p>
      </dgm:t>
    </dgm:pt>
    <dgm:pt modelId="{7B3FAFFC-AAD8-4261-BBBE-1992EBC163B6}" type="sibTrans" cxnId="{1945CB97-5327-4590-9475-5F10E379A42C}">
      <dgm:prSet/>
      <dgm:spPr/>
      <dgm:t>
        <a:bodyPr/>
        <a:lstStyle/>
        <a:p>
          <a:endParaRPr lang="en-US"/>
        </a:p>
      </dgm:t>
    </dgm:pt>
    <dgm:pt modelId="{D0E7A510-29A6-4E59-B8FD-B8A37E87427A}">
      <dgm:prSet/>
      <dgm:spPr/>
      <dgm:t>
        <a:bodyPr/>
        <a:lstStyle/>
        <a:p>
          <a:r>
            <a:rPr lang="en-US" dirty="0"/>
            <a:t>How do other sports, such as basketball's march madness tournament, or baseball's college world series. </a:t>
          </a:r>
        </a:p>
      </dgm:t>
    </dgm:pt>
    <dgm:pt modelId="{722B6A1C-417B-4138-8E32-2379D69181C2}" type="parTrans" cxnId="{6745D4BB-1624-403A-826C-277F87175A7D}">
      <dgm:prSet/>
      <dgm:spPr/>
      <dgm:t>
        <a:bodyPr/>
        <a:lstStyle/>
        <a:p>
          <a:endParaRPr lang="en-US"/>
        </a:p>
      </dgm:t>
    </dgm:pt>
    <dgm:pt modelId="{159393C7-CAC2-4B3F-B16F-D2900095328B}" type="sibTrans" cxnId="{6745D4BB-1624-403A-826C-277F87175A7D}">
      <dgm:prSet/>
      <dgm:spPr/>
      <dgm:t>
        <a:bodyPr/>
        <a:lstStyle/>
        <a:p>
          <a:endParaRPr lang="en-US"/>
        </a:p>
      </dgm:t>
    </dgm:pt>
    <dgm:pt modelId="{3C3DBFE1-9D05-43CF-9E8C-0B9A10FB4FAD}">
      <dgm:prSet/>
      <dgm:spPr/>
      <dgm:t>
        <a:bodyPr/>
        <a:lstStyle/>
        <a:p>
          <a:r>
            <a:rPr lang="en-US" dirty="0"/>
            <a:t>It would be interesting to see where the large amounts of revenue these schools receive from football goes to. </a:t>
          </a:r>
        </a:p>
      </dgm:t>
    </dgm:pt>
    <dgm:pt modelId="{AE26AD50-A2E1-4E3F-A4B5-1DB4A91A4FBA}" type="parTrans" cxnId="{B7EB1AB4-89F1-44D8-8BE9-871839D5A70B}">
      <dgm:prSet/>
      <dgm:spPr/>
      <dgm:t>
        <a:bodyPr/>
        <a:lstStyle/>
        <a:p>
          <a:endParaRPr lang="en-US"/>
        </a:p>
      </dgm:t>
    </dgm:pt>
    <dgm:pt modelId="{8A9EBA8B-B643-4378-9DE3-F8B5FD247B9B}" type="sibTrans" cxnId="{B7EB1AB4-89F1-44D8-8BE9-871839D5A70B}">
      <dgm:prSet/>
      <dgm:spPr/>
      <dgm:t>
        <a:bodyPr/>
        <a:lstStyle/>
        <a:p>
          <a:endParaRPr lang="en-US"/>
        </a:p>
      </dgm:t>
    </dgm:pt>
    <dgm:pt modelId="{E44FB9F4-3A6D-46C9-B5B2-DF13EFCEE684}" type="pres">
      <dgm:prSet presAssocID="{F0A6A8D3-DE11-48F1-A7CE-AD901FAB358D}" presName="root" presStyleCnt="0">
        <dgm:presLayoutVars>
          <dgm:dir/>
          <dgm:resizeHandles val="exact"/>
        </dgm:presLayoutVars>
      </dgm:prSet>
      <dgm:spPr/>
    </dgm:pt>
    <dgm:pt modelId="{1902BBA8-541E-4A53-96CF-2BC3CD2F5562}" type="pres">
      <dgm:prSet presAssocID="{1BAF1113-E794-48A3-87F9-0B72621F0B12}" presName="compNode" presStyleCnt="0"/>
      <dgm:spPr/>
    </dgm:pt>
    <dgm:pt modelId="{23D2A964-9EA6-4367-A3AE-7370E0A9CC51}" type="pres">
      <dgm:prSet presAssocID="{1BAF1113-E794-48A3-87F9-0B72621F0B12}" presName="bgRect" presStyleLbl="bgShp" presStyleIdx="0" presStyleCnt="4"/>
      <dgm:spPr>
        <a:ln>
          <a:solidFill>
            <a:srgbClr val="FFFF00"/>
          </a:solidFill>
        </a:ln>
      </dgm:spPr>
    </dgm:pt>
    <dgm:pt modelId="{489F1658-0F5E-4AF7-8C87-56123D2B58A2}" type="pres">
      <dgm:prSet presAssocID="{1BAF1113-E794-48A3-87F9-0B72621F0B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nline Network with solid fill"/>
        </a:ext>
      </dgm:extLst>
    </dgm:pt>
    <dgm:pt modelId="{13001FD7-C7EE-40C7-8C58-BE8A6E11350D}" type="pres">
      <dgm:prSet presAssocID="{1BAF1113-E794-48A3-87F9-0B72621F0B12}" presName="spaceRect" presStyleCnt="0"/>
      <dgm:spPr/>
    </dgm:pt>
    <dgm:pt modelId="{8EF9828C-B7B8-49A4-8B9A-9478A8B357B6}" type="pres">
      <dgm:prSet presAssocID="{1BAF1113-E794-48A3-87F9-0B72621F0B12}" presName="parTx" presStyleLbl="revTx" presStyleIdx="0" presStyleCnt="4">
        <dgm:presLayoutVars>
          <dgm:chMax val="0"/>
          <dgm:chPref val="0"/>
        </dgm:presLayoutVars>
      </dgm:prSet>
      <dgm:spPr/>
    </dgm:pt>
    <dgm:pt modelId="{8C71018A-4A8C-446B-B9E8-A2666B2CA8B3}" type="pres">
      <dgm:prSet presAssocID="{619EF23E-39A9-4B86-B7DD-6F3DA19CDCE3}" presName="sibTrans" presStyleCnt="0"/>
      <dgm:spPr/>
    </dgm:pt>
    <dgm:pt modelId="{A61375C8-E93D-488F-A71F-E9B1883C7C13}" type="pres">
      <dgm:prSet presAssocID="{56F06EA5-52B3-4326-A2FC-8B4C208C5557}" presName="compNode" presStyleCnt="0"/>
      <dgm:spPr/>
    </dgm:pt>
    <dgm:pt modelId="{04CD8DC8-AE18-4FC1-AC4B-3679D060E64D}" type="pres">
      <dgm:prSet presAssocID="{56F06EA5-52B3-4326-A2FC-8B4C208C5557}" presName="bgRect" presStyleLbl="bgShp" presStyleIdx="1" presStyleCnt="4"/>
      <dgm:spPr>
        <a:ln>
          <a:solidFill>
            <a:srgbClr val="FFFF00"/>
          </a:solidFill>
        </a:ln>
      </dgm:spPr>
    </dgm:pt>
    <dgm:pt modelId="{A2ADB401-A40F-43D3-83F1-AD2DC9B5FFF2}" type="pres">
      <dgm:prSet presAssocID="{56F06EA5-52B3-4326-A2FC-8B4C208C555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dium outline"/>
        </a:ext>
      </dgm:extLst>
    </dgm:pt>
    <dgm:pt modelId="{7117A2DB-1EDA-4730-AADF-60F781BD8047}" type="pres">
      <dgm:prSet presAssocID="{56F06EA5-52B3-4326-A2FC-8B4C208C5557}" presName="spaceRect" presStyleCnt="0"/>
      <dgm:spPr/>
    </dgm:pt>
    <dgm:pt modelId="{BA49C00D-A1D2-4687-BB7E-9C7A1741C76E}" type="pres">
      <dgm:prSet presAssocID="{56F06EA5-52B3-4326-A2FC-8B4C208C5557}" presName="parTx" presStyleLbl="revTx" presStyleIdx="1" presStyleCnt="4">
        <dgm:presLayoutVars>
          <dgm:chMax val="0"/>
          <dgm:chPref val="0"/>
        </dgm:presLayoutVars>
      </dgm:prSet>
      <dgm:spPr/>
    </dgm:pt>
    <dgm:pt modelId="{1C4DE6FE-132B-4707-9D70-67CD4D36E403}" type="pres">
      <dgm:prSet presAssocID="{7B3FAFFC-AAD8-4261-BBBE-1992EBC163B6}" presName="sibTrans" presStyleCnt="0"/>
      <dgm:spPr/>
    </dgm:pt>
    <dgm:pt modelId="{F93344A7-4BBB-454D-9C16-02EB16C1F2B4}" type="pres">
      <dgm:prSet presAssocID="{D0E7A510-29A6-4E59-B8FD-B8A37E87427A}" presName="compNode" presStyleCnt="0"/>
      <dgm:spPr/>
    </dgm:pt>
    <dgm:pt modelId="{9B3529B1-9373-450F-9ED4-1C12EE57C633}" type="pres">
      <dgm:prSet presAssocID="{D0E7A510-29A6-4E59-B8FD-B8A37E87427A}" presName="bgRect" presStyleLbl="bgShp" presStyleIdx="2" presStyleCnt="4"/>
      <dgm:spPr>
        <a:ln>
          <a:solidFill>
            <a:srgbClr val="FFFF00"/>
          </a:solidFill>
        </a:ln>
      </dgm:spPr>
    </dgm:pt>
    <dgm:pt modelId="{4BF4AC53-41DE-41F6-8D1E-6FD6465403DA}" type="pres">
      <dgm:prSet presAssocID="{D0E7A510-29A6-4E59-B8FD-B8A37E87427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ketball"/>
        </a:ext>
      </dgm:extLst>
    </dgm:pt>
    <dgm:pt modelId="{0F2137D0-0481-4BD2-8311-DAEE4EF5FFF5}" type="pres">
      <dgm:prSet presAssocID="{D0E7A510-29A6-4E59-B8FD-B8A37E87427A}" presName="spaceRect" presStyleCnt="0"/>
      <dgm:spPr/>
    </dgm:pt>
    <dgm:pt modelId="{0BFE856F-1182-4017-B4CE-BD5EDC125470}" type="pres">
      <dgm:prSet presAssocID="{D0E7A510-29A6-4E59-B8FD-B8A37E87427A}" presName="parTx" presStyleLbl="revTx" presStyleIdx="2" presStyleCnt="4">
        <dgm:presLayoutVars>
          <dgm:chMax val="0"/>
          <dgm:chPref val="0"/>
        </dgm:presLayoutVars>
      </dgm:prSet>
      <dgm:spPr/>
    </dgm:pt>
    <dgm:pt modelId="{3CAAF977-8DA9-41F5-BED3-8E105F57F2D1}" type="pres">
      <dgm:prSet presAssocID="{159393C7-CAC2-4B3F-B16F-D2900095328B}" presName="sibTrans" presStyleCnt="0"/>
      <dgm:spPr/>
    </dgm:pt>
    <dgm:pt modelId="{55B22EF5-9B60-4A08-B563-1712FB7D616B}" type="pres">
      <dgm:prSet presAssocID="{3C3DBFE1-9D05-43CF-9E8C-0B9A10FB4FAD}" presName="compNode" presStyleCnt="0"/>
      <dgm:spPr/>
    </dgm:pt>
    <dgm:pt modelId="{97EFAEAE-DFDD-4A0F-A995-BD5BB0BE68C1}" type="pres">
      <dgm:prSet presAssocID="{3C3DBFE1-9D05-43CF-9E8C-0B9A10FB4FAD}" presName="bgRect" presStyleLbl="bgShp" presStyleIdx="3" presStyleCnt="4"/>
      <dgm:spPr>
        <a:ln>
          <a:solidFill>
            <a:srgbClr val="FFFF00"/>
          </a:solidFill>
        </a:ln>
      </dgm:spPr>
    </dgm:pt>
    <dgm:pt modelId="{D77E7733-9BB2-4845-A1C3-07851F2FBFE1}" type="pres">
      <dgm:prSet presAssocID="{3C3DBFE1-9D05-43CF-9E8C-0B9A10FB4FA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iggy Bank with solid fill"/>
        </a:ext>
      </dgm:extLst>
    </dgm:pt>
    <dgm:pt modelId="{2A28999F-4005-4F8D-A394-6E9621953466}" type="pres">
      <dgm:prSet presAssocID="{3C3DBFE1-9D05-43CF-9E8C-0B9A10FB4FAD}" presName="spaceRect" presStyleCnt="0"/>
      <dgm:spPr/>
    </dgm:pt>
    <dgm:pt modelId="{DA1524C8-2383-408E-94E9-45D64E2FE18B}" type="pres">
      <dgm:prSet presAssocID="{3C3DBFE1-9D05-43CF-9E8C-0B9A10FB4FAD}" presName="parTx" presStyleLbl="revTx" presStyleIdx="3" presStyleCnt="4">
        <dgm:presLayoutVars>
          <dgm:chMax val="0"/>
          <dgm:chPref val="0"/>
        </dgm:presLayoutVars>
      </dgm:prSet>
      <dgm:spPr/>
    </dgm:pt>
  </dgm:ptLst>
  <dgm:cxnLst>
    <dgm:cxn modelId="{64CC9323-75B9-4079-94A1-E6AC959443D8}" type="presOf" srcId="{3C3DBFE1-9D05-43CF-9E8C-0B9A10FB4FAD}" destId="{DA1524C8-2383-408E-94E9-45D64E2FE18B}" srcOrd="0" destOrd="0" presId="urn:microsoft.com/office/officeart/2018/2/layout/IconVerticalSolidList"/>
    <dgm:cxn modelId="{DBF40930-FF08-4457-93D0-23BDFFD04EAE}" type="presOf" srcId="{1BAF1113-E794-48A3-87F9-0B72621F0B12}" destId="{8EF9828C-B7B8-49A4-8B9A-9478A8B357B6}" srcOrd="0" destOrd="0" presId="urn:microsoft.com/office/officeart/2018/2/layout/IconVerticalSolidList"/>
    <dgm:cxn modelId="{57900337-DE66-4ACB-AC59-D016F571AB22}" srcId="{F0A6A8D3-DE11-48F1-A7CE-AD901FAB358D}" destId="{1BAF1113-E794-48A3-87F9-0B72621F0B12}" srcOrd="0" destOrd="0" parTransId="{A4E1C4AF-2CAA-4AE5-A483-B7E72AB4F587}" sibTransId="{619EF23E-39A9-4B86-B7DD-6F3DA19CDCE3}"/>
    <dgm:cxn modelId="{4D3DB83C-CD44-4DA1-A35E-D168B27422E2}" type="presOf" srcId="{D0E7A510-29A6-4E59-B8FD-B8A37E87427A}" destId="{0BFE856F-1182-4017-B4CE-BD5EDC125470}" srcOrd="0" destOrd="0" presId="urn:microsoft.com/office/officeart/2018/2/layout/IconVerticalSolidList"/>
    <dgm:cxn modelId="{D228A68B-FDD7-4628-ABF6-446D0962D3F2}" type="presOf" srcId="{F0A6A8D3-DE11-48F1-A7CE-AD901FAB358D}" destId="{E44FB9F4-3A6D-46C9-B5B2-DF13EFCEE684}" srcOrd="0" destOrd="0" presId="urn:microsoft.com/office/officeart/2018/2/layout/IconVerticalSolidList"/>
    <dgm:cxn modelId="{1945CB97-5327-4590-9475-5F10E379A42C}" srcId="{F0A6A8D3-DE11-48F1-A7CE-AD901FAB358D}" destId="{56F06EA5-52B3-4326-A2FC-8B4C208C5557}" srcOrd="1" destOrd="0" parTransId="{66B8CC0B-11FA-4B7A-96DC-EB2ABA96EFC9}" sibTransId="{7B3FAFFC-AAD8-4261-BBBE-1992EBC163B6}"/>
    <dgm:cxn modelId="{B7EB1AB4-89F1-44D8-8BE9-871839D5A70B}" srcId="{F0A6A8D3-DE11-48F1-A7CE-AD901FAB358D}" destId="{3C3DBFE1-9D05-43CF-9E8C-0B9A10FB4FAD}" srcOrd="3" destOrd="0" parTransId="{AE26AD50-A2E1-4E3F-A4B5-1DB4A91A4FBA}" sibTransId="{8A9EBA8B-B643-4378-9DE3-F8B5FD247B9B}"/>
    <dgm:cxn modelId="{6745D4BB-1624-403A-826C-277F87175A7D}" srcId="{F0A6A8D3-DE11-48F1-A7CE-AD901FAB358D}" destId="{D0E7A510-29A6-4E59-B8FD-B8A37E87427A}" srcOrd="2" destOrd="0" parTransId="{722B6A1C-417B-4138-8E32-2379D69181C2}" sibTransId="{159393C7-CAC2-4B3F-B16F-D2900095328B}"/>
    <dgm:cxn modelId="{B197A1BD-4671-4811-9421-DE3276C68DD6}" type="presOf" srcId="{56F06EA5-52B3-4326-A2FC-8B4C208C5557}" destId="{BA49C00D-A1D2-4687-BB7E-9C7A1741C76E}" srcOrd="0" destOrd="0" presId="urn:microsoft.com/office/officeart/2018/2/layout/IconVerticalSolidList"/>
    <dgm:cxn modelId="{5EE9E12D-82F0-4B12-A383-C496EFBBBB09}" type="presParOf" srcId="{E44FB9F4-3A6D-46C9-B5B2-DF13EFCEE684}" destId="{1902BBA8-541E-4A53-96CF-2BC3CD2F5562}" srcOrd="0" destOrd="0" presId="urn:microsoft.com/office/officeart/2018/2/layout/IconVerticalSolidList"/>
    <dgm:cxn modelId="{8243CB12-4FE9-4C70-8BD3-56B3B3A9CF55}" type="presParOf" srcId="{1902BBA8-541E-4A53-96CF-2BC3CD2F5562}" destId="{23D2A964-9EA6-4367-A3AE-7370E0A9CC51}" srcOrd="0" destOrd="0" presId="urn:microsoft.com/office/officeart/2018/2/layout/IconVerticalSolidList"/>
    <dgm:cxn modelId="{A7161BDC-A721-45CE-A701-AA33B53F5EA4}" type="presParOf" srcId="{1902BBA8-541E-4A53-96CF-2BC3CD2F5562}" destId="{489F1658-0F5E-4AF7-8C87-56123D2B58A2}" srcOrd="1" destOrd="0" presId="urn:microsoft.com/office/officeart/2018/2/layout/IconVerticalSolidList"/>
    <dgm:cxn modelId="{A28A0761-FEC7-418B-9993-4F95A1605541}" type="presParOf" srcId="{1902BBA8-541E-4A53-96CF-2BC3CD2F5562}" destId="{13001FD7-C7EE-40C7-8C58-BE8A6E11350D}" srcOrd="2" destOrd="0" presId="urn:microsoft.com/office/officeart/2018/2/layout/IconVerticalSolidList"/>
    <dgm:cxn modelId="{33045A5F-B01A-4952-95FD-D347715ADFAC}" type="presParOf" srcId="{1902BBA8-541E-4A53-96CF-2BC3CD2F5562}" destId="{8EF9828C-B7B8-49A4-8B9A-9478A8B357B6}" srcOrd="3" destOrd="0" presId="urn:microsoft.com/office/officeart/2018/2/layout/IconVerticalSolidList"/>
    <dgm:cxn modelId="{B93E32CA-FDA6-460A-B754-5D9DE6252C26}" type="presParOf" srcId="{E44FB9F4-3A6D-46C9-B5B2-DF13EFCEE684}" destId="{8C71018A-4A8C-446B-B9E8-A2666B2CA8B3}" srcOrd="1" destOrd="0" presId="urn:microsoft.com/office/officeart/2018/2/layout/IconVerticalSolidList"/>
    <dgm:cxn modelId="{9D34FF52-EACF-4242-BE15-C2FBF4C430CC}" type="presParOf" srcId="{E44FB9F4-3A6D-46C9-B5B2-DF13EFCEE684}" destId="{A61375C8-E93D-488F-A71F-E9B1883C7C13}" srcOrd="2" destOrd="0" presId="urn:microsoft.com/office/officeart/2018/2/layout/IconVerticalSolidList"/>
    <dgm:cxn modelId="{ECFD4064-DD91-4A48-8AE7-8526B6DAFE07}" type="presParOf" srcId="{A61375C8-E93D-488F-A71F-E9B1883C7C13}" destId="{04CD8DC8-AE18-4FC1-AC4B-3679D060E64D}" srcOrd="0" destOrd="0" presId="urn:microsoft.com/office/officeart/2018/2/layout/IconVerticalSolidList"/>
    <dgm:cxn modelId="{471E83E1-78D0-4473-AC27-9F87970CAC3C}" type="presParOf" srcId="{A61375C8-E93D-488F-A71F-E9B1883C7C13}" destId="{A2ADB401-A40F-43D3-83F1-AD2DC9B5FFF2}" srcOrd="1" destOrd="0" presId="urn:microsoft.com/office/officeart/2018/2/layout/IconVerticalSolidList"/>
    <dgm:cxn modelId="{31D88234-6739-4EFE-9865-5CF503DEC47D}" type="presParOf" srcId="{A61375C8-E93D-488F-A71F-E9B1883C7C13}" destId="{7117A2DB-1EDA-4730-AADF-60F781BD8047}" srcOrd="2" destOrd="0" presId="urn:microsoft.com/office/officeart/2018/2/layout/IconVerticalSolidList"/>
    <dgm:cxn modelId="{B8CE0887-B218-4653-9C92-C45279CCAD38}" type="presParOf" srcId="{A61375C8-E93D-488F-A71F-E9B1883C7C13}" destId="{BA49C00D-A1D2-4687-BB7E-9C7A1741C76E}" srcOrd="3" destOrd="0" presId="urn:microsoft.com/office/officeart/2018/2/layout/IconVerticalSolidList"/>
    <dgm:cxn modelId="{0C5C2E0E-19CD-45A0-A0E7-3413674FEEA6}" type="presParOf" srcId="{E44FB9F4-3A6D-46C9-B5B2-DF13EFCEE684}" destId="{1C4DE6FE-132B-4707-9D70-67CD4D36E403}" srcOrd="3" destOrd="0" presId="urn:microsoft.com/office/officeart/2018/2/layout/IconVerticalSolidList"/>
    <dgm:cxn modelId="{E99B673B-1359-432D-8430-ED9AB8217546}" type="presParOf" srcId="{E44FB9F4-3A6D-46C9-B5B2-DF13EFCEE684}" destId="{F93344A7-4BBB-454D-9C16-02EB16C1F2B4}" srcOrd="4" destOrd="0" presId="urn:microsoft.com/office/officeart/2018/2/layout/IconVerticalSolidList"/>
    <dgm:cxn modelId="{7D09195E-4F99-4666-94CB-32C1B2CF09B7}" type="presParOf" srcId="{F93344A7-4BBB-454D-9C16-02EB16C1F2B4}" destId="{9B3529B1-9373-450F-9ED4-1C12EE57C633}" srcOrd="0" destOrd="0" presId="urn:microsoft.com/office/officeart/2018/2/layout/IconVerticalSolidList"/>
    <dgm:cxn modelId="{1D39F539-1619-49F5-9A79-54111A8A3B22}" type="presParOf" srcId="{F93344A7-4BBB-454D-9C16-02EB16C1F2B4}" destId="{4BF4AC53-41DE-41F6-8D1E-6FD6465403DA}" srcOrd="1" destOrd="0" presId="urn:microsoft.com/office/officeart/2018/2/layout/IconVerticalSolidList"/>
    <dgm:cxn modelId="{9747489B-9B4B-4563-8F5B-8546B5781BFE}" type="presParOf" srcId="{F93344A7-4BBB-454D-9C16-02EB16C1F2B4}" destId="{0F2137D0-0481-4BD2-8311-DAEE4EF5FFF5}" srcOrd="2" destOrd="0" presId="urn:microsoft.com/office/officeart/2018/2/layout/IconVerticalSolidList"/>
    <dgm:cxn modelId="{B1322CFA-629A-47F7-9185-646405A13EAC}" type="presParOf" srcId="{F93344A7-4BBB-454D-9C16-02EB16C1F2B4}" destId="{0BFE856F-1182-4017-B4CE-BD5EDC125470}" srcOrd="3" destOrd="0" presId="urn:microsoft.com/office/officeart/2018/2/layout/IconVerticalSolidList"/>
    <dgm:cxn modelId="{9DF5FF5F-FF65-44A0-8C85-34843483AEBE}" type="presParOf" srcId="{E44FB9F4-3A6D-46C9-B5B2-DF13EFCEE684}" destId="{3CAAF977-8DA9-41F5-BED3-8E105F57F2D1}" srcOrd="5" destOrd="0" presId="urn:microsoft.com/office/officeart/2018/2/layout/IconVerticalSolidList"/>
    <dgm:cxn modelId="{AE31DCC0-7000-4113-874E-6446DF2EFFC3}" type="presParOf" srcId="{E44FB9F4-3A6D-46C9-B5B2-DF13EFCEE684}" destId="{55B22EF5-9B60-4A08-B563-1712FB7D616B}" srcOrd="6" destOrd="0" presId="urn:microsoft.com/office/officeart/2018/2/layout/IconVerticalSolidList"/>
    <dgm:cxn modelId="{E19C4D5B-3C3C-4014-BDB0-DAB9BECB1DC3}" type="presParOf" srcId="{55B22EF5-9B60-4A08-B563-1712FB7D616B}" destId="{97EFAEAE-DFDD-4A0F-A995-BD5BB0BE68C1}" srcOrd="0" destOrd="0" presId="urn:microsoft.com/office/officeart/2018/2/layout/IconVerticalSolidList"/>
    <dgm:cxn modelId="{4BBB471F-BA84-48FF-ADFD-8DC8F6D68AB0}" type="presParOf" srcId="{55B22EF5-9B60-4A08-B563-1712FB7D616B}" destId="{D77E7733-9BB2-4845-A1C3-07851F2FBFE1}" srcOrd="1" destOrd="0" presId="urn:microsoft.com/office/officeart/2018/2/layout/IconVerticalSolidList"/>
    <dgm:cxn modelId="{0BBC6774-96E8-4319-B440-35DDE8993A71}" type="presParOf" srcId="{55B22EF5-9B60-4A08-B563-1712FB7D616B}" destId="{2A28999F-4005-4F8D-A394-6E9621953466}" srcOrd="2" destOrd="0" presId="urn:microsoft.com/office/officeart/2018/2/layout/IconVerticalSolidList"/>
    <dgm:cxn modelId="{B1871C68-AF99-4EB3-A33D-8D57F56564ED}" type="presParOf" srcId="{55B22EF5-9B60-4A08-B563-1712FB7D616B}" destId="{DA1524C8-2383-408E-94E9-45D64E2FE1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B6A16-AEFB-474C-857A-73205551F972}"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6B5E8C86-D1E8-42FF-B065-55C53904AEAD}">
      <dgm:prSet/>
      <dgm:spPr>
        <a:ln>
          <a:noFill/>
        </a:ln>
      </dgm:spPr>
      <dgm:t>
        <a:bodyPr/>
        <a:lstStyle/>
        <a:p>
          <a:pPr>
            <a:lnSpc>
              <a:spcPct val="100000"/>
            </a:lnSpc>
          </a:pPr>
          <a:r>
            <a:rPr lang="en-US" dirty="0">
              <a:solidFill>
                <a:schemeClr val="tx1"/>
              </a:solidFill>
            </a:rPr>
            <a:t>Regarding our data, there was a lot that we had to manually put together. There are lots of data, such as application numbers, quality of student, on campus vs commuter students, that we were unable to access. </a:t>
          </a:r>
        </a:p>
      </dgm:t>
    </dgm:pt>
    <dgm:pt modelId="{E97A1E35-5F4D-4CAF-A586-B178AA025A6E}" type="parTrans" cxnId="{599D0436-3A09-41EE-BD59-AA5951FC27C9}">
      <dgm:prSet/>
      <dgm:spPr/>
      <dgm:t>
        <a:bodyPr/>
        <a:lstStyle/>
        <a:p>
          <a:endParaRPr lang="en-US"/>
        </a:p>
      </dgm:t>
    </dgm:pt>
    <dgm:pt modelId="{ACDBC349-4E0D-4631-8E4F-210C4D02F242}" type="sibTrans" cxnId="{599D0436-3A09-41EE-BD59-AA5951FC27C9}">
      <dgm:prSet/>
      <dgm:spPr/>
      <dgm:t>
        <a:bodyPr/>
        <a:lstStyle/>
        <a:p>
          <a:endParaRPr lang="en-US"/>
        </a:p>
      </dgm:t>
    </dgm:pt>
    <dgm:pt modelId="{C8D69B2C-7703-4286-ACDA-5A76E23CD318}">
      <dgm:prSet/>
      <dgm:spPr/>
      <dgm:t>
        <a:bodyPr/>
        <a:lstStyle/>
        <a:p>
          <a:pPr>
            <a:lnSpc>
              <a:spcPct val="100000"/>
            </a:lnSpc>
          </a:pPr>
          <a:r>
            <a:rPr lang="en-US" dirty="0">
              <a:solidFill>
                <a:schemeClr val="tx1"/>
              </a:solidFill>
            </a:rPr>
            <a:t>We acknowledge that there are lots of other factors that contribute to an increase in enrollment. Although our project is solely focused on football success, there are various other factors that can lead to a change in enrollment. </a:t>
          </a:r>
        </a:p>
      </dgm:t>
    </dgm:pt>
    <dgm:pt modelId="{515BBACB-5DDB-437E-A563-7FF09D3E5DDB}" type="parTrans" cxnId="{C0025452-EBA1-493A-894C-D9D5C3EDFF78}">
      <dgm:prSet/>
      <dgm:spPr/>
      <dgm:t>
        <a:bodyPr/>
        <a:lstStyle/>
        <a:p>
          <a:endParaRPr lang="en-US"/>
        </a:p>
      </dgm:t>
    </dgm:pt>
    <dgm:pt modelId="{D07D5136-DDD4-4B99-8CDA-FF95553D1AAE}" type="sibTrans" cxnId="{C0025452-EBA1-493A-894C-D9D5C3EDFF78}">
      <dgm:prSet/>
      <dgm:spPr/>
      <dgm:t>
        <a:bodyPr/>
        <a:lstStyle/>
        <a:p>
          <a:endParaRPr lang="en-US"/>
        </a:p>
      </dgm:t>
    </dgm:pt>
    <dgm:pt modelId="{6C6E5443-49E1-4D93-8687-C79E16FF7875}">
      <dgm:prSet/>
      <dgm:spPr/>
      <dgm:t>
        <a:bodyPr/>
        <a:lstStyle/>
        <a:p>
          <a:pPr>
            <a:lnSpc>
              <a:spcPct val="100000"/>
            </a:lnSpc>
          </a:pPr>
          <a:r>
            <a:rPr lang="en-US" dirty="0">
              <a:solidFill>
                <a:schemeClr val="tx1"/>
              </a:solidFill>
            </a:rPr>
            <a:t>One challenge we encountered was normalizing our data. We had to standardize, due to all schools having different enrollment numbers per year. </a:t>
          </a:r>
        </a:p>
      </dgm:t>
    </dgm:pt>
    <dgm:pt modelId="{0C46BF6E-412A-43EF-B54D-FD16688CDE30}" type="parTrans" cxnId="{ABDF0421-40AF-4993-9C78-9820BF9734DA}">
      <dgm:prSet/>
      <dgm:spPr/>
      <dgm:t>
        <a:bodyPr/>
        <a:lstStyle/>
        <a:p>
          <a:endParaRPr lang="en-US"/>
        </a:p>
      </dgm:t>
    </dgm:pt>
    <dgm:pt modelId="{B17F599A-3358-45DC-BB52-D074168B30C7}" type="sibTrans" cxnId="{ABDF0421-40AF-4993-9C78-9820BF9734DA}">
      <dgm:prSet/>
      <dgm:spPr/>
      <dgm:t>
        <a:bodyPr/>
        <a:lstStyle/>
        <a:p>
          <a:endParaRPr lang="en-US"/>
        </a:p>
      </dgm:t>
    </dgm:pt>
    <dgm:pt modelId="{F49A9EAF-BEF4-4A43-91A6-AD9D2D414947}" type="pres">
      <dgm:prSet presAssocID="{F04B6A16-AEFB-474C-857A-73205551F972}" presName="root" presStyleCnt="0">
        <dgm:presLayoutVars>
          <dgm:dir/>
          <dgm:resizeHandles val="exact"/>
        </dgm:presLayoutVars>
      </dgm:prSet>
      <dgm:spPr/>
    </dgm:pt>
    <dgm:pt modelId="{663C7EE2-1F90-493A-8F28-805FC82BFC3E}" type="pres">
      <dgm:prSet presAssocID="{6B5E8C86-D1E8-42FF-B065-55C53904AEAD}" presName="compNode" presStyleCnt="0"/>
      <dgm:spPr/>
    </dgm:pt>
    <dgm:pt modelId="{36E85A32-EA49-417D-B151-728565996FF6}" type="pres">
      <dgm:prSet presAssocID="{6B5E8C86-D1E8-42FF-B065-55C53904AEAD}" presName="bgRect" presStyleLbl="bgShp" presStyleIdx="0" presStyleCnt="3"/>
      <dgm:spPr>
        <a:noFill/>
        <a:ln>
          <a:solidFill>
            <a:srgbClr val="FFFF00"/>
          </a:solidFill>
        </a:ln>
      </dgm:spPr>
    </dgm:pt>
    <dgm:pt modelId="{3EFEA455-1606-4198-BDB3-0963977802AE}" type="pres">
      <dgm:prSet presAssocID="{6B5E8C86-D1E8-42FF-B065-55C53904AE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6EF24B7-93F8-400E-9165-F23ADDC07397}" type="pres">
      <dgm:prSet presAssocID="{6B5E8C86-D1E8-42FF-B065-55C53904AEAD}" presName="spaceRect" presStyleCnt="0"/>
      <dgm:spPr/>
    </dgm:pt>
    <dgm:pt modelId="{9F7BA0A6-609B-4B0B-B80D-6425DD53C4DE}" type="pres">
      <dgm:prSet presAssocID="{6B5E8C86-D1E8-42FF-B065-55C53904AEAD}" presName="parTx" presStyleLbl="revTx" presStyleIdx="0" presStyleCnt="3">
        <dgm:presLayoutVars>
          <dgm:chMax val="0"/>
          <dgm:chPref val="0"/>
        </dgm:presLayoutVars>
      </dgm:prSet>
      <dgm:spPr/>
    </dgm:pt>
    <dgm:pt modelId="{5EB199CA-00A9-43E1-8EB4-1E32F5DD5E1E}" type="pres">
      <dgm:prSet presAssocID="{ACDBC349-4E0D-4631-8E4F-210C4D02F242}" presName="sibTrans" presStyleCnt="0"/>
      <dgm:spPr/>
    </dgm:pt>
    <dgm:pt modelId="{AE4A2C94-254D-4BEC-97A1-745C097ED422}" type="pres">
      <dgm:prSet presAssocID="{C8D69B2C-7703-4286-ACDA-5A76E23CD318}" presName="compNode" presStyleCnt="0"/>
      <dgm:spPr/>
    </dgm:pt>
    <dgm:pt modelId="{5E85F953-DFDC-411B-B08B-B6426E57A1E6}" type="pres">
      <dgm:prSet presAssocID="{C8D69B2C-7703-4286-ACDA-5A76E23CD318}" presName="bgRect" presStyleLbl="bgShp" presStyleIdx="1" presStyleCnt="3"/>
      <dgm:spPr>
        <a:noFill/>
        <a:ln>
          <a:solidFill>
            <a:srgbClr val="FFFF00"/>
          </a:solidFill>
        </a:ln>
      </dgm:spPr>
    </dgm:pt>
    <dgm:pt modelId="{136FE38E-7802-42B9-A60E-9D46EFB3F42F}" type="pres">
      <dgm:prSet presAssocID="{C8D69B2C-7703-4286-ACDA-5A76E23CD3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gby"/>
        </a:ext>
      </dgm:extLst>
    </dgm:pt>
    <dgm:pt modelId="{9811774C-7EF5-4914-9872-25067AB90C76}" type="pres">
      <dgm:prSet presAssocID="{C8D69B2C-7703-4286-ACDA-5A76E23CD318}" presName="spaceRect" presStyleCnt="0"/>
      <dgm:spPr/>
    </dgm:pt>
    <dgm:pt modelId="{E0B46786-A655-476A-B640-AA3A622BF2B4}" type="pres">
      <dgm:prSet presAssocID="{C8D69B2C-7703-4286-ACDA-5A76E23CD318}" presName="parTx" presStyleLbl="revTx" presStyleIdx="1" presStyleCnt="3">
        <dgm:presLayoutVars>
          <dgm:chMax val="0"/>
          <dgm:chPref val="0"/>
        </dgm:presLayoutVars>
      </dgm:prSet>
      <dgm:spPr/>
    </dgm:pt>
    <dgm:pt modelId="{1FF08479-FD3B-4C62-B03C-948541BE7609}" type="pres">
      <dgm:prSet presAssocID="{D07D5136-DDD4-4B99-8CDA-FF95553D1AAE}" presName="sibTrans" presStyleCnt="0"/>
      <dgm:spPr/>
    </dgm:pt>
    <dgm:pt modelId="{9C453B76-DDCD-44D6-A64F-9E1065C07562}" type="pres">
      <dgm:prSet presAssocID="{6C6E5443-49E1-4D93-8687-C79E16FF7875}" presName="compNode" presStyleCnt="0"/>
      <dgm:spPr/>
    </dgm:pt>
    <dgm:pt modelId="{CA47C7DD-CF4B-468C-9236-C3C4697B8D83}" type="pres">
      <dgm:prSet presAssocID="{6C6E5443-49E1-4D93-8687-C79E16FF7875}" presName="bgRect" presStyleLbl="bgShp" presStyleIdx="2" presStyleCnt="3"/>
      <dgm:spPr>
        <a:noFill/>
        <a:ln>
          <a:solidFill>
            <a:srgbClr val="FFFF00"/>
          </a:solidFill>
        </a:ln>
      </dgm:spPr>
    </dgm:pt>
    <dgm:pt modelId="{37FD689E-2BC7-4CD8-8796-3BE51A137D22}" type="pres">
      <dgm:prSet presAssocID="{6C6E5443-49E1-4D93-8687-C79E16FF78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0E959863-71AA-44B2-AB99-7AACCFA08A32}" type="pres">
      <dgm:prSet presAssocID="{6C6E5443-49E1-4D93-8687-C79E16FF7875}" presName="spaceRect" presStyleCnt="0"/>
      <dgm:spPr/>
    </dgm:pt>
    <dgm:pt modelId="{F0E67F90-D02F-4B91-AC7A-D10A6FD9E0FD}" type="pres">
      <dgm:prSet presAssocID="{6C6E5443-49E1-4D93-8687-C79E16FF7875}" presName="parTx" presStyleLbl="revTx" presStyleIdx="2" presStyleCnt="3">
        <dgm:presLayoutVars>
          <dgm:chMax val="0"/>
          <dgm:chPref val="0"/>
        </dgm:presLayoutVars>
      </dgm:prSet>
      <dgm:spPr/>
    </dgm:pt>
  </dgm:ptLst>
  <dgm:cxnLst>
    <dgm:cxn modelId="{6BC03D03-851F-4EFA-A983-D7B39BB58B0D}" type="presOf" srcId="{6B5E8C86-D1E8-42FF-B065-55C53904AEAD}" destId="{9F7BA0A6-609B-4B0B-B80D-6425DD53C4DE}" srcOrd="0" destOrd="0" presId="urn:microsoft.com/office/officeart/2018/2/layout/IconVerticalSolidList"/>
    <dgm:cxn modelId="{ABDF0421-40AF-4993-9C78-9820BF9734DA}" srcId="{F04B6A16-AEFB-474C-857A-73205551F972}" destId="{6C6E5443-49E1-4D93-8687-C79E16FF7875}" srcOrd="2" destOrd="0" parTransId="{0C46BF6E-412A-43EF-B54D-FD16688CDE30}" sibTransId="{B17F599A-3358-45DC-BB52-D074168B30C7}"/>
    <dgm:cxn modelId="{8828D822-19E7-4DF7-B0E8-449B9DDB1571}" type="presOf" srcId="{C8D69B2C-7703-4286-ACDA-5A76E23CD318}" destId="{E0B46786-A655-476A-B640-AA3A622BF2B4}" srcOrd="0" destOrd="0" presId="urn:microsoft.com/office/officeart/2018/2/layout/IconVerticalSolidList"/>
    <dgm:cxn modelId="{599D0436-3A09-41EE-BD59-AA5951FC27C9}" srcId="{F04B6A16-AEFB-474C-857A-73205551F972}" destId="{6B5E8C86-D1E8-42FF-B065-55C53904AEAD}" srcOrd="0" destOrd="0" parTransId="{E97A1E35-5F4D-4CAF-A586-B178AA025A6E}" sibTransId="{ACDBC349-4E0D-4631-8E4F-210C4D02F242}"/>
    <dgm:cxn modelId="{F497C670-01A4-4790-8B9E-CFC295D50928}" type="presOf" srcId="{6C6E5443-49E1-4D93-8687-C79E16FF7875}" destId="{F0E67F90-D02F-4B91-AC7A-D10A6FD9E0FD}" srcOrd="0" destOrd="0" presId="urn:microsoft.com/office/officeart/2018/2/layout/IconVerticalSolidList"/>
    <dgm:cxn modelId="{C0025452-EBA1-493A-894C-D9D5C3EDFF78}" srcId="{F04B6A16-AEFB-474C-857A-73205551F972}" destId="{C8D69B2C-7703-4286-ACDA-5A76E23CD318}" srcOrd="1" destOrd="0" parTransId="{515BBACB-5DDB-437E-A563-7FF09D3E5DDB}" sibTransId="{D07D5136-DDD4-4B99-8CDA-FF95553D1AAE}"/>
    <dgm:cxn modelId="{2A591476-5A6C-4D7F-A366-0F9818041687}" type="presOf" srcId="{F04B6A16-AEFB-474C-857A-73205551F972}" destId="{F49A9EAF-BEF4-4A43-91A6-AD9D2D414947}" srcOrd="0" destOrd="0" presId="urn:microsoft.com/office/officeart/2018/2/layout/IconVerticalSolidList"/>
    <dgm:cxn modelId="{7BB152DC-7441-4ED7-AD34-DA0D0D3C22E4}" type="presParOf" srcId="{F49A9EAF-BEF4-4A43-91A6-AD9D2D414947}" destId="{663C7EE2-1F90-493A-8F28-805FC82BFC3E}" srcOrd="0" destOrd="0" presId="urn:microsoft.com/office/officeart/2018/2/layout/IconVerticalSolidList"/>
    <dgm:cxn modelId="{60856253-5E37-421F-852D-FAEEB76504D6}" type="presParOf" srcId="{663C7EE2-1F90-493A-8F28-805FC82BFC3E}" destId="{36E85A32-EA49-417D-B151-728565996FF6}" srcOrd="0" destOrd="0" presId="urn:microsoft.com/office/officeart/2018/2/layout/IconVerticalSolidList"/>
    <dgm:cxn modelId="{6B02637C-02C6-4D04-8F16-72A95D287DCC}" type="presParOf" srcId="{663C7EE2-1F90-493A-8F28-805FC82BFC3E}" destId="{3EFEA455-1606-4198-BDB3-0963977802AE}" srcOrd="1" destOrd="0" presId="urn:microsoft.com/office/officeart/2018/2/layout/IconVerticalSolidList"/>
    <dgm:cxn modelId="{A8179E0D-1E8E-45ED-8D73-A06E07E754D6}" type="presParOf" srcId="{663C7EE2-1F90-493A-8F28-805FC82BFC3E}" destId="{66EF24B7-93F8-400E-9165-F23ADDC07397}" srcOrd="2" destOrd="0" presId="urn:microsoft.com/office/officeart/2018/2/layout/IconVerticalSolidList"/>
    <dgm:cxn modelId="{EC455300-CE0E-4C9D-9640-1005B3773CE8}" type="presParOf" srcId="{663C7EE2-1F90-493A-8F28-805FC82BFC3E}" destId="{9F7BA0A6-609B-4B0B-B80D-6425DD53C4DE}" srcOrd="3" destOrd="0" presId="urn:microsoft.com/office/officeart/2018/2/layout/IconVerticalSolidList"/>
    <dgm:cxn modelId="{53444222-27BC-4C1F-A784-08A7FADC8E23}" type="presParOf" srcId="{F49A9EAF-BEF4-4A43-91A6-AD9D2D414947}" destId="{5EB199CA-00A9-43E1-8EB4-1E32F5DD5E1E}" srcOrd="1" destOrd="0" presId="urn:microsoft.com/office/officeart/2018/2/layout/IconVerticalSolidList"/>
    <dgm:cxn modelId="{0310C658-91A3-476D-B426-5F1E698C1392}" type="presParOf" srcId="{F49A9EAF-BEF4-4A43-91A6-AD9D2D414947}" destId="{AE4A2C94-254D-4BEC-97A1-745C097ED422}" srcOrd="2" destOrd="0" presId="urn:microsoft.com/office/officeart/2018/2/layout/IconVerticalSolidList"/>
    <dgm:cxn modelId="{EAF444BA-ED60-4304-B1EB-B34323942213}" type="presParOf" srcId="{AE4A2C94-254D-4BEC-97A1-745C097ED422}" destId="{5E85F953-DFDC-411B-B08B-B6426E57A1E6}" srcOrd="0" destOrd="0" presId="urn:microsoft.com/office/officeart/2018/2/layout/IconVerticalSolidList"/>
    <dgm:cxn modelId="{4D498E50-D055-4ED3-B778-678000A196C9}" type="presParOf" srcId="{AE4A2C94-254D-4BEC-97A1-745C097ED422}" destId="{136FE38E-7802-42B9-A60E-9D46EFB3F42F}" srcOrd="1" destOrd="0" presId="urn:microsoft.com/office/officeart/2018/2/layout/IconVerticalSolidList"/>
    <dgm:cxn modelId="{6E3D8231-293D-4D48-9E0C-A479033210DF}" type="presParOf" srcId="{AE4A2C94-254D-4BEC-97A1-745C097ED422}" destId="{9811774C-7EF5-4914-9872-25067AB90C76}" srcOrd="2" destOrd="0" presId="urn:microsoft.com/office/officeart/2018/2/layout/IconVerticalSolidList"/>
    <dgm:cxn modelId="{DD65DAF4-D832-4112-A7BB-6FA0D9C1F89A}" type="presParOf" srcId="{AE4A2C94-254D-4BEC-97A1-745C097ED422}" destId="{E0B46786-A655-476A-B640-AA3A622BF2B4}" srcOrd="3" destOrd="0" presId="urn:microsoft.com/office/officeart/2018/2/layout/IconVerticalSolidList"/>
    <dgm:cxn modelId="{49181A89-B768-4506-92BB-FD8FAF6CBF9C}" type="presParOf" srcId="{F49A9EAF-BEF4-4A43-91A6-AD9D2D414947}" destId="{1FF08479-FD3B-4C62-B03C-948541BE7609}" srcOrd="3" destOrd="0" presId="urn:microsoft.com/office/officeart/2018/2/layout/IconVerticalSolidList"/>
    <dgm:cxn modelId="{CE8B59FA-C30F-4B77-96E1-7186FC845FDD}" type="presParOf" srcId="{F49A9EAF-BEF4-4A43-91A6-AD9D2D414947}" destId="{9C453B76-DDCD-44D6-A64F-9E1065C07562}" srcOrd="4" destOrd="0" presId="urn:microsoft.com/office/officeart/2018/2/layout/IconVerticalSolidList"/>
    <dgm:cxn modelId="{48318178-739A-4434-A9DE-928E332E6FE4}" type="presParOf" srcId="{9C453B76-DDCD-44D6-A64F-9E1065C07562}" destId="{CA47C7DD-CF4B-468C-9236-C3C4697B8D83}" srcOrd="0" destOrd="0" presId="urn:microsoft.com/office/officeart/2018/2/layout/IconVerticalSolidList"/>
    <dgm:cxn modelId="{CE088A4F-E028-438A-BBEE-E4316069D852}" type="presParOf" srcId="{9C453B76-DDCD-44D6-A64F-9E1065C07562}" destId="{37FD689E-2BC7-4CD8-8796-3BE51A137D22}" srcOrd="1" destOrd="0" presId="urn:microsoft.com/office/officeart/2018/2/layout/IconVerticalSolidList"/>
    <dgm:cxn modelId="{B14B7A05-EA54-4C32-9C71-8D92934A79F8}" type="presParOf" srcId="{9C453B76-DDCD-44D6-A64F-9E1065C07562}" destId="{0E959863-71AA-44B2-AB99-7AACCFA08A32}" srcOrd="2" destOrd="0" presId="urn:microsoft.com/office/officeart/2018/2/layout/IconVerticalSolidList"/>
    <dgm:cxn modelId="{7FE264BD-9F42-48B1-9F8A-D9E1B985FBB5}" type="presParOf" srcId="{9C453B76-DDCD-44D6-A64F-9E1065C07562}" destId="{F0E67F90-D02F-4B91-AC7A-D10A6FD9E0F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EC769-78BD-4B02-99B7-57DFB52189B4}">
      <dsp:nvSpPr>
        <dsp:cNvPr id="0" name=""/>
        <dsp:cNvSpPr/>
      </dsp:nvSpPr>
      <dsp:spPr>
        <a:xfrm>
          <a:off x="0" y="651113"/>
          <a:ext cx="11588384" cy="12020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9A410-3440-45CF-B6D4-0C839177D509}">
      <dsp:nvSpPr>
        <dsp:cNvPr id="0" name=""/>
        <dsp:cNvSpPr/>
      </dsp:nvSpPr>
      <dsp:spPr>
        <a:xfrm>
          <a:off x="363621" y="921575"/>
          <a:ext cx="661130" cy="6611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8936E-FEED-4113-A5BE-E2AC9859BCB6}">
      <dsp:nvSpPr>
        <dsp:cNvPr id="0" name=""/>
        <dsp:cNvSpPr/>
      </dsp:nvSpPr>
      <dsp:spPr>
        <a:xfrm>
          <a:off x="1388373" y="651113"/>
          <a:ext cx="10200010" cy="120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17" tIns="127217" rIns="127217" bIns="127217" numCol="1" spcCol="1270" anchor="ctr" anchorCtr="0">
          <a:noAutofit/>
        </a:bodyPr>
        <a:lstStyle/>
        <a:p>
          <a:pPr marL="0" lvl="0" indent="0" algn="l" defTabSz="933450">
            <a:lnSpc>
              <a:spcPct val="100000"/>
            </a:lnSpc>
            <a:spcBef>
              <a:spcPct val="0"/>
            </a:spcBef>
            <a:spcAft>
              <a:spcPct val="35000"/>
            </a:spcAft>
            <a:buNone/>
          </a:pPr>
          <a:r>
            <a:rPr lang="en-US" sz="2100" kern="1200" dirty="0"/>
            <a:t>The Flutie Effect: The Influence of College Football Upsets and National Championships on the Quantity and Quality of Students at a University – Austin Eggers</a:t>
          </a:r>
        </a:p>
      </dsp:txBody>
      <dsp:txXfrm>
        <a:off x="1388373" y="651113"/>
        <a:ext cx="10200010" cy="1202055"/>
      </dsp:txXfrm>
    </dsp:sp>
    <dsp:sp modelId="{763A2B7E-5F0C-478D-8635-647A7F15D867}">
      <dsp:nvSpPr>
        <dsp:cNvPr id="0" name=""/>
        <dsp:cNvSpPr/>
      </dsp:nvSpPr>
      <dsp:spPr>
        <a:xfrm>
          <a:off x="0" y="2153681"/>
          <a:ext cx="11588384" cy="12020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8679F-A620-4A8D-A179-9F94847522E4}">
      <dsp:nvSpPr>
        <dsp:cNvPr id="0" name=""/>
        <dsp:cNvSpPr/>
      </dsp:nvSpPr>
      <dsp:spPr>
        <a:xfrm>
          <a:off x="363621" y="2424144"/>
          <a:ext cx="661130" cy="6611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46C2C7-13BB-45DB-9552-5C8C2A29BA88}">
      <dsp:nvSpPr>
        <dsp:cNvPr id="0" name=""/>
        <dsp:cNvSpPr/>
      </dsp:nvSpPr>
      <dsp:spPr>
        <a:xfrm>
          <a:off x="1388373" y="2153681"/>
          <a:ext cx="10200010" cy="120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17" tIns="127217" rIns="127217" bIns="127217" numCol="1" spcCol="1270" anchor="ctr" anchorCtr="0">
          <a:noAutofit/>
        </a:bodyPr>
        <a:lstStyle/>
        <a:p>
          <a:pPr marL="0" lvl="0" indent="0" algn="l" defTabSz="933450">
            <a:lnSpc>
              <a:spcPct val="100000"/>
            </a:lnSpc>
            <a:spcBef>
              <a:spcPct val="0"/>
            </a:spcBef>
            <a:spcAft>
              <a:spcPct val="35000"/>
            </a:spcAft>
            <a:buNone/>
          </a:pPr>
          <a:r>
            <a:rPr lang="en-US" sz="2100" kern="1200" dirty="0"/>
            <a:t>The Dynamic Advertising Effect of Collegiate Athletics – Doug Chung</a:t>
          </a:r>
        </a:p>
      </dsp:txBody>
      <dsp:txXfrm>
        <a:off x="1388373" y="2153681"/>
        <a:ext cx="10200010" cy="1202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6ADD2-901B-4BAA-850D-070F1F307F4C}">
      <dsp:nvSpPr>
        <dsp:cNvPr id="0" name=""/>
        <dsp:cNvSpPr/>
      </dsp:nvSpPr>
      <dsp:spPr>
        <a:xfrm>
          <a:off x="631049" y="439675"/>
          <a:ext cx="1749937" cy="1749937"/>
        </a:xfrm>
        <a:prstGeom prst="ellipse">
          <a:avLst/>
        </a:prstGeom>
        <a:solidFill>
          <a:srgbClr val="FFFF00"/>
        </a:solidFill>
        <a:ln w="38100">
          <a:solidFill>
            <a:schemeClr val="tx1"/>
          </a:solidFill>
        </a:ln>
        <a:effectLst/>
      </dsp:spPr>
      <dsp:style>
        <a:lnRef idx="0">
          <a:scrgbClr r="0" g="0" b="0"/>
        </a:lnRef>
        <a:fillRef idx="1">
          <a:scrgbClr r="0" g="0" b="0"/>
        </a:fillRef>
        <a:effectRef idx="0">
          <a:scrgbClr r="0" g="0" b="0"/>
        </a:effectRef>
        <a:fontRef idx="minor"/>
      </dsp:style>
    </dsp:sp>
    <dsp:sp modelId="{004F7DCC-97D3-4BD5-B566-711621EB4720}">
      <dsp:nvSpPr>
        <dsp:cNvPr id="0" name=""/>
        <dsp:cNvSpPr/>
      </dsp:nvSpPr>
      <dsp:spPr>
        <a:xfrm>
          <a:off x="1003987" y="812612"/>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F2EC59-F510-413D-8F43-5BBE61B95B17}">
      <dsp:nvSpPr>
        <dsp:cNvPr id="0" name=""/>
        <dsp:cNvSpPr/>
      </dsp:nvSpPr>
      <dsp:spPr>
        <a:xfrm>
          <a:off x="71643" y="2734675"/>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importance of having standardized and normal data. Especially dealing with Enrollment data because of the difference in sizes when comparing percent change.</a:t>
          </a:r>
        </a:p>
      </dsp:txBody>
      <dsp:txXfrm>
        <a:off x="71643" y="2734675"/>
        <a:ext cx="2868750" cy="832500"/>
      </dsp:txXfrm>
    </dsp:sp>
    <dsp:sp modelId="{EC8D559F-8007-44E3-8A36-0B88BB8A431C}">
      <dsp:nvSpPr>
        <dsp:cNvPr id="0" name=""/>
        <dsp:cNvSpPr/>
      </dsp:nvSpPr>
      <dsp:spPr>
        <a:xfrm>
          <a:off x="4001831" y="439675"/>
          <a:ext cx="1749937" cy="1749937"/>
        </a:xfrm>
        <a:prstGeom prst="ellipse">
          <a:avLst/>
        </a:prstGeom>
        <a:solidFill>
          <a:srgbClr val="FFFF00"/>
        </a:solidFill>
        <a:ln w="38100">
          <a:solidFill>
            <a:schemeClr val="tx1"/>
          </a:solidFill>
        </a:ln>
        <a:effectLst/>
      </dsp:spPr>
      <dsp:style>
        <a:lnRef idx="0">
          <a:scrgbClr r="0" g="0" b="0"/>
        </a:lnRef>
        <a:fillRef idx="1">
          <a:scrgbClr r="0" g="0" b="0"/>
        </a:fillRef>
        <a:effectRef idx="0">
          <a:scrgbClr r="0" g="0" b="0"/>
        </a:effectRef>
        <a:fontRef idx="minor"/>
      </dsp:style>
    </dsp:sp>
    <dsp:sp modelId="{E39D72C0-235E-42D3-AF6B-9BD48B6EB361}">
      <dsp:nvSpPr>
        <dsp:cNvPr id="0" name=""/>
        <dsp:cNvSpPr/>
      </dsp:nvSpPr>
      <dsp:spPr>
        <a:xfrm>
          <a:off x="4374768" y="812612"/>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D2220-A0DF-43EF-B33B-ADE304D9225E}">
      <dsp:nvSpPr>
        <dsp:cNvPr id="0" name=""/>
        <dsp:cNvSpPr/>
      </dsp:nvSpPr>
      <dsp:spPr>
        <a:xfrm>
          <a:off x="3442425" y="2734675"/>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importance of understanding everything about your data, and how important it is to fully understand all external factors that could affect the results of your model.</a:t>
          </a:r>
        </a:p>
      </dsp:txBody>
      <dsp:txXfrm>
        <a:off x="3442425" y="2734675"/>
        <a:ext cx="2868750" cy="832500"/>
      </dsp:txXfrm>
    </dsp:sp>
    <dsp:sp modelId="{79F5252A-2DB7-42A6-AFC1-4599688369DA}">
      <dsp:nvSpPr>
        <dsp:cNvPr id="0" name=""/>
        <dsp:cNvSpPr/>
      </dsp:nvSpPr>
      <dsp:spPr>
        <a:xfrm>
          <a:off x="7372612" y="439675"/>
          <a:ext cx="1749937" cy="1749937"/>
        </a:xfrm>
        <a:prstGeom prst="ellipse">
          <a:avLst/>
        </a:prstGeom>
        <a:solidFill>
          <a:srgbClr val="FFFF00"/>
        </a:solidFill>
        <a:ln w="38100">
          <a:solidFill>
            <a:schemeClr val="tx1"/>
          </a:solidFill>
        </a:ln>
        <a:effectLst/>
      </dsp:spPr>
      <dsp:style>
        <a:lnRef idx="0">
          <a:scrgbClr r="0" g="0" b="0"/>
        </a:lnRef>
        <a:fillRef idx="1">
          <a:scrgbClr r="0" g="0" b="0"/>
        </a:fillRef>
        <a:effectRef idx="0">
          <a:scrgbClr r="0" g="0" b="0"/>
        </a:effectRef>
        <a:fontRef idx="minor"/>
      </dsp:style>
    </dsp:sp>
    <dsp:sp modelId="{40765743-D291-4A4A-BB25-DE7665058D10}">
      <dsp:nvSpPr>
        <dsp:cNvPr id="0" name=""/>
        <dsp:cNvSpPr/>
      </dsp:nvSpPr>
      <dsp:spPr>
        <a:xfrm>
          <a:off x="7745550" y="812612"/>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86093-C5D1-4C02-A2E0-228BDDA59699}">
      <dsp:nvSpPr>
        <dsp:cNvPr id="0" name=""/>
        <dsp:cNvSpPr/>
      </dsp:nvSpPr>
      <dsp:spPr>
        <a:xfrm>
          <a:off x="6813206" y="2734675"/>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onsolas"/>
              <a:ea typeface="+mn-ea"/>
              <a:cs typeface="+mn-cs"/>
            </a:rPr>
            <a:t>K-means taught us the importance of selecting the proper number of clusters, and how powerful the clustering can be to interpret trends.  </a:t>
          </a:r>
        </a:p>
      </dsp:txBody>
      <dsp:txXfrm>
        <a:off x="6813206" y="2734675"/>
        <a:ext cx="2868750" cy="83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2A964-9EA6-4367-A3AE-7370E0A9CC51}">
      <dsp:nvSpPr>
        <dsp:cNvPr id="0" name=""/>
        <dsp:cNvSpPr/>
      </dsp:nvSpPr>
      <dsp:spPr>
        <a:xfrm>
          <a:off x="0" y="1662"/>
          <a:ext cx="9753600" cy="842847"/>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489F1658-0F5E-4AF7-8C87-56123D2B58A2}">
      <dsp:nvSpPr>
        <dsp:cNvPr id="0" name=""/>
        <dsp:cNvSpPr/>
      </dsp:nvSpPr>
      <dsp:spPr>
        <a:xfrm>
          <a:off x="254961" y="191303"/>
          <a:ext cx="463565" cy="4635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9828C-B7B8-49A4-8B9A-9478A8B357B6}">
      <dsp:nvSpPr>
        <dsp:cNvPr id="0" name=""/>
        <dsp:cNvSpPr/>
      </dsp:nvSpPr>
      <dsp:spPr>
        <a:xfrm>
          <a:off x="973488" y="1662"/>
          <a:ext cx="8780111" cy="842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01" tIns="89201" rIns="89201" bIns="89201" numCol="1" spcCol="1270" anchor="ctr" anchorCtr="0">
          <a:noAutofit/>
        </a:bodyPr>
        <a:lstStyle/>
        <a:p>
          <a:pPr marL="0" lvl="0" indent="0" algn="l" defTabSz="977900">
            <a:lnSpc>
              <a:spcPct val="90000"/>
            </a:lnSpc>
            <a:spcBef>
              <a:spcPct val="0"/>
            </a:spcBef>
            <a:spcAft>
              <a:spcPct val="35000"/>
            </a:spcAft>
            <a:buNone/>
          </a:pPr>
          <a:r>
            <a:rPr lang="en-US" sz="2200" kern="1200" dirty="0"/>
            <a:t>Effect of NIL and the boom of social media!</a:t>
          </a:r>
        </a:p>
      </dsp:txBody>
      <dsp:txXfrm>
        <a:off x="973488" y="1662"/>
        <a:ext cx="8780111" cy="842847"/>
      </dsp:txXfrm>
    </dsp:sp>
    <dsp:sp modelId="{04CD8DC8-AE18-4FC1-AC4B-3679D060E64D}">
      <dsp:nvSpPr>
        <dsp:cNvPr id="0" name=""/>
        <dsp:cNvSpPr/>
      </dsp:nvSpPr>
      <dsp:spPr>
        <a:xfrm>
          <a:off x="0" y="1055221"/>
          <a:ext cx="9753600" cy="842847"/>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A2ADB401-A40F-43D3-83F1-AD2DC9B5FFF2}">
      <dsp:nvSpPr>
        <dsp:cNvPr id="0" name=""/>
        <dsp:cNvSpPr/>
      </dsp:nvSpPr>
      <dsp:spPr>
        <a:xfrm>
          <a:off x="254961" y="1244862"/>
          <a:ext cx="463565" cy="4635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9C00D-A1D2-4687-BB7E-9C7A1741C76E}">
      <dsp:nvSpPr>
        <dsp:cNvPr id="0" name=""/>
        <dsp:cNvSpPr/>
      </dsp:nvSpPr>
      <dsp:spPr>
        <a:xfrm>
          <a:off x="973488" y="1055221"/>
          <a:ext cx="8780111" cy="842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01" tIns="89201" rIns="89201" bIns="89201" numCol="1" spcCol="1270" anchor="ctr" anchorCtr="0">
          <a:noAutofit/>
        </a:bodyPr>
        <a:lstStyle/>
        <a:p>
          <a:pPr marL="0" lvl="0" indent="0" algn="l" defTabSz="977900">
            <a:lnSpc>
              <a:spcPct val="90000"/>
            </a:lnSpc>
            <a:spcBef>
              <a:spcPct val="0"/>
            </a:spcBef>
            <a:spcAft>
              <a:spcPct val="35000"/>
            </a:spcAft>
            <a:buNone/>
          </a:pPr>
          <a:r>
            <a:rPr lang="en-US" sz="2200" kern="1200" dirty="0"/>
            <a:t>How does a large upset on a national stage compare to a successful season?</a:t>
          </a:r>
        </a:p>
      </dsp:txBody>
      <dsp:txXfrm>
        <a:off x="973488" y="1055221"/>
        <a:ext cx="8780111" cy="842847"/>
      </dsp:txXfrm>
    </dsp:sp>
    <dsp:sp modelId="{9B3529B1-9373-450F-9ED4-1C12EE57C633}">
      <dsp:nvSpPr>
        <dsp:cNvPr id="0" name=""/>
        <dsp:cNvSpPr/>
      </dsp:nvSpPr>
      <dsp:spPr>
        <a:xfrm>
          <a:off x="0" y="2108780"/>
          <a:ext cx="9753600" cy="842847"/>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4BF4AC53-41DE-41F6-8D1E-6FD6465403DA}">
      <dsp:nvSpPr>
        <dsp:cNvPr id="0" name=""/>
        <dsp:cNvSpPr/>
      </dsp:nvSpPr>
      <dsp:spPr>
        <a:xfrm>
          <a:off x="254961" y="2298421"/>
          <a:ext cx="463565" cy="463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FE856F-1182-4017-B4CE-BD5EDC125470}">
      <dsp:nvSpPr>
        <dsp:cNvPr id="0" name=""/>
        <dsp:cNvSpPr/>
      </dsp:nvSpPr>
      <dsp:spPr>
        <a:xfrm>
          <a:off x="973488" y="2108780"/>
          <a:ext cx="8780111" cy="842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01" tIns="89201" rIns="89201" bIns="89201" numCol="1" spcCol="1270" anchor="ctr" anchorCtr="0">
          <a:noAutofit/>
        </a:bodyPr>
        <a:lstStyle/>
        <a:p>
          <a:pPr marL="0" lvl="0" indent="0" algn="l" defTabSz="977900">
            <a:lnSpc>
              <a:spcPct val="90000"/>
            </a:lnSpc>
            <a:spcBef>
              <a:spcPct val="0"/>
            </a:spcBef>
            <a:spcAft>
              <a:spcPct val="35000"/>
            </a:spcAft>
            <a:buNone/>
          </a:pPr>
          <a:r>
            <a:rPr lang="en-US" sz="2200" kern="1200" dirty="0"/>
            <a:t>How do other sports, such as basketball's march madness tournament, or baseball's college world series. </a:t>
          </a:r>
        </a:p>
      </dsp:txBody>
      <dsp:txXfrm>
        <a:off x="973488" y="2108780"/>
        <a:ext cx="8780111" cy="842847"/>
      </dsp:txXfrm>
    </dsp:sp>
    <dsp:sp modelId="{97EFAEAE-DFDD-4A0F-A995-BD5BB0BE68C1}">
      <dsp:nvSpPr>
        <dsp:cNvPr id="0" name=""/>
        <dsp:cNvSpPr/>
      </dsp:nvSpPr>
      <dsp:spPr>
        <a:xfrm>
          <a:off x="0" y="3162339"/>
          <a:ext cx="9753600" cy="842847"/>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D77E7733-9BB2-4845-A1C3-07851F2FBFE1}">
      <dsp:nvSpPr>
        <dsp:cNvPr id="0" name=""/>
        <dsp:cNvSpPr/>
      </dsp:nvSpPr>
      <dsp:spPr>
        <a:xfrm>
          <a:off x="254961" y="3351980"/>
          <a:ext cx="463565" cy="4635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1524C8-2383-408E-94E9-45D64E2FE18B}">
      <dsp:nvSpPr>
        <dsp:cNvPr id="0" name=""/>
        <dsp:cNvSpPr/>
      </dsp:nvSpPr>
      <dsp:spPr>
        <a:xfrm>
          <a:off x="973488" y="3162339"/>
          <a:ext cx="8780111" cy="842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01" tIns="89201" rIns="89201" bIns="89201" numCol="1" spcCol="1270" anchor="ctr" anchorCtr="0">
          <a:noAutofit/>
        </a:bodyPr>
        <a:lstStyle/>
        <a:p>
          <a:pPr marL="0" lvl="0" indent="0" algn="l" defTabSz="977900">
            <a:lnSpc>
              <a:spcPct val="90000"/>
            </a:lnSpc>
            <a:spcBef>
              <a:spcPct val="0"/>
            </a:spcBef>
            <a:spcAft>
              <a:spcPct val="35000"/>
            </a:spcAft>
            <a:buNone/>
          </a:pPr>
          <a:r>
            <a:rPr lang="en-US" sz="2200" kern="1200" dirty="0"/>
            <a:t>It would be interesting to see where the large amounts of revenue these schools receive from football goes to. </a:t>
          </a:r>
        </a:p>
      </dsp:txBody>
      <dsp:txXfrm>
        <a:off x="973488" y="3162339"/>
        <a:ext cx="8780111" cy="842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85A32-EA49-417D-B151-728565996FF6}">
      <dsp:nvSpPr>
        <dsp:cNvPr id="0" name=""/>
        <dsp:cNvSpPr/>
      </dsp:nvSpPr>
      <dsp:spPr>
        <a:xfrm>
          <a:off x="0" y="489"/>
          <a:ext cx="9753600" cy="1144534"/>
        </a:xfrm>
        <a:prstGeom prst="roundRect">
          <a:avLst>
            <a:gd name="adj" fmla="val 10000"/>
          </a:avLst>
        </a:prstGeom>
        <a:noFill/>
        <a:ln>
          <a:solidFill>
            <a:srgbClr val="FFFF00"/>
          </a:solidFill>
        </a:ln>
        <a:effectLst/>
      </dsp:spPr>
      <dsp:style>
        <a:lnRef idx="0">
          <a:scrgbClr r="0" g="0" b="0"/>
        </a:lnRef>
        <a:fillRef idx="1">
          <a:scrgbClr r="0" g="0" b="0"/>
        </a:fillRef>
        <a:effectRef idx="0">
          <a:scrgbClr r="0" g="0" b="0"/>
        </a:effectRef>
        <a:fontRef idx="minor"/>
      </dsp:style>
    </dsp:sp>
    <dsp:sp modelId="{3EFEA455-1606-4198-BDB3-0963977802AE}">
      <dsp:nvSpPr>
        <dsp:cNvPr id="0" name=""/>
        <dsp:cNvSpPr/>
      </dsp:nvSpPr>
      <dsp:spPr>
        <a:xfrm>
          <a:off x="346221" y="258009"/>
          <a:ext cx="629494" cy="629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BA0A6-609B-4B0B-B80D-6425DD53C4DE}">
      <dsp:nvSpPr>
        <dsp:cNvPr id="0" name=""/>
        <dsp:cNvSpPr/>
      </dsp:nvSpPr>
      <dsp:spPr>
        <a:xfrm>
          <a:off x="1321937" y="489"/>
          <a:ext cx="8431662" cy="1144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30" tIns="121130" rIns="121130" bIns="121130" numCol="1" spcCol="1270" anchor="ctr" anchorCtr="0">
          <a:noAutofit/>
        </a:bodyPr>
        <a:lstStyle/>
        <a:p>
          <a:pPr marL="0" lvl="0" indent="0" algn="l" defTabSz="666750">
            <a:lnSpc>
              <a:spcPct val="100000"/>
            </a:lnSpc>
            <a:spcBef>
              <a:spcPct val="0"/>
            </a:spcBef>
            <a:spcAft>
              <a:spcPct val="35000"/>
            </a:spcAft>
            <a:buNone/>
          </a:pPr>
          <a:r>
            <a:rPr lang="en-US" sz="1500" kern="1200" dirty="0">
              <a:solidFill>
                <a:schemeClr val="tx1"/>
              </a:solidFill>
            </a:rPr>
            <a:t>Regarding our data, there was a lot that we had to manually put together. There are lots of data, such as application numbers, quality of student, on campus vs commuter students, that we were unable to access. </a:t>
          </a:r>
        </a:p>
      </dsp:txBody>
      <dsp:txXfrm>
        <a:off x="1321937" y="489"/>
        <a:ext cx="8431662" cy="1144534"/>
      </dsp:txXfrm>
    </dsp:sp>
    <dsp:sp modelId="{5E85F953-DFDC-411B-B08B-B6426E57A1E6}">
      <dsp:nvSpPr>
        <dsp:cNvPr id="0" name=""/>
        <dsp:cNvSpPr/>
      </dsp:nvSpPr>
      <dsp:spPr>
        <a:xfrm>
          <a:off x="0" y="1431157"/>
          <a:ext cx="9753600" cy="1144534"/>
        </a:xfrm>
        <a:prstGeom prst="roundRect">
          <a:avLst>
            <a:gd name="adj" fmla="val 10000"/>
          </a:avLst>
        </a:prstGeom>
        <a:noFill/>
        <a:ln>
          <a:solidFill>
            <a:srgbClr val="FFFF00"/>
          </a:solidFill>
        </a:ln>
        <a:effectLst/>
      </dsp:spPr>
      <dsp:style>
        <a:lnRef idx="0">
          <a:scrgbClr r="0" g="0" b="0"/>
        </a:lnRef>
        <a:fillRef idx="1">
          <a:scrgbClr r="0" g="0" b="0"/>
        </a:fillRef>
        <a:effectRef idx="0">
          <a:scrgbClr r="0" g="0" b="0"/>
        </a:effectRef>
        <a:fontRef idx="minor"/>
      </dsp:style>
    </dsp:sp>
    <dsp:sp modelId="{136FE38E-7802-42B9-A60E-9D46EFB3F42F}">
      <dsp:nvSpPr>
        <dsp:cNvPr id="0" name=""/>
        <dsp:cNvSpPr/>
      </dsp:nvSpPr>
      <dsp:spPr>
        <a:xfrm>
          <a:off x="346221" y="1688677"/>
          <a:ext cx="629494" cy="629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46786-A655-476A-B640-AA3A622BF2B4}">
      <dsp:nvSpPr>
        <dsp:cNvPr id="0" name=""/>
        <dsp:cNvSpPr/>
      </dsp:nvSpPr>
      <dsp:spPr>
        <a:xfrm>
          <a:off x="1321937" y="1431157"/>
          <a:ext cx="8431662" cy="1144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30" tIns="121130" rIns="121130" bIns="121130" numCol="1" spcCol="1270" anchor="ctr" anchorCtr="0">
          <a:noAutofit/>
        </a:bodyPr>
        <a:lstStyle/>
        <a:p>
          <a:pPr marL="0" lvl="0" indent="0" algn="l" defTabSz="666750">
            <a:lnSpc>
              <a:spcPct val="100000"/>
            </a:lnSpc>
            <a:spcBef>
              <a:spcPct val="0"/>
            </a:spcBef>
            <a:spcAft>
              <a:spcPct val="35000"/>
            </a:spcAft>
            <a:buNone/>
          </a:pPr>
          <a:r>
            <a:rPr lang="en-US" sz="1500" kern="1200" dirty="0">
              <a:solidFill>
                <a:schemeClr val="tx1"/>
              </a:solidFill>
            </a:rPr>
            <a:t>We acknowledge that there are lots of other factors that contribute to an increase in enrollment. Although our project is solely focused on football success, there are various other factors that can lead to a change in enrollment. </a:t>
          </a:r>
        </a:p>
      </dsp:txBody>
      <dsp:txXfrm>
        <a:off x="1321937" y="1431157"/>
        <a:ext cx="8431662" cy="1144534"/>
      </dsp:txXfrm>
    </dsp:sp>
    <dsp:sp modelId="{CA47C7DD-CF4B-468C-9236-C3C4697B8D83}">
      <dsp:nvSpPr>
        <dsp:cNvPr id="0" name=""/>
        <dsp:cNvSpPr/>
      </dsp:nvSpPr>
      <dsp:spPr>
        <a:xfrm>
          <a:off x="0" y="2861826"/>
          <a:ext cx="9753600" cy="1144534"/>
        </a:xfrm>
        <a:prstGeom prst="roundRect">
          <a:avLst>
            <a:gd name="adj" fmla="val 10000"/>
          </a:avLst>
        </a:prstGeom>
        <a:noFill/>
        <a:ln>
          <a:solidFill>
            <a:srgbClr val="FFFF00"/>
          </a:solidFill>
        </a:ln>
        <a:effectLst/>
      </dsp:spPr>
      <dsp:style>
        <a:lnRef idx="0">
          <a:scrgbClr r="0" g="0" b="0"/>
        </a:lnRef>
        <a:fillRef idx="1">
          <a:scrgbClr r="0" g="0" b="0"/>
        </a:fillRef>
        <a:effectRef idx="0">
          <a:scrgbClr r="0" g="0" b="0"/>
        </a:effectRef>
        <a:fontRef idx="minor"/>
      </dsp:style>
    </dsp:sp>
    <dsp:sp modelId="{37FD689E-2BC7-4CD8-8796-3BE51A137D22}">
      <dsp:nvSpPr>
        <dsp:cNvPr id="0" name=""/>
        <dsp:cNvSpPr/>
      </dsp:nvSpPr>
      <dsp:spPr>
        <a:xfrm>
          <a:off x="346221" y="3119346"/>
          <a:ext cx="629494" cy="629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67F90-D02F-4B91-AC7A-D10A6FD9E0FD}">
      <dsp:nvSpPr>
        <dsp:cNvPr id="0" name=""/>
        <dsp:cNvSpPr/>
      </dsp:nvSpPr>
      <dsp:spPr>
        <a:xfrm>
          <a:off x="1321937" y="2861826"/>
          <a:ext cx="8431662" cy="1144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30" tIns="121130" rIns="121130" bIns="121130" numCol="1" spcCol="1270" anchor="ctr" anchorCtr="0">
          <a:noAutofit/>
        </a:bodyPr>
        <a:lstStyle/>
        <a:p>
          <a:pPr marL="0" lvl="0" indent="0" algn="l" defTabSz="666750">
            <a:lnSpc>
              <a:spcPct val="100000"/>
            </a:lnSpc>
            <a:spcBef>
              <a:spcPct val="0"/>
            </a:spcBef>
            <a:spcAft>
              <a:spcPct val="35000"/>
            </a:spcAft>
            <a:buNone/>
          </a:pPr>
          <a:r>
            <a:rPr lang="en-US" sz="1500" kern="1200" dirty="0">
              <a:solidFill>
                <a:schemeClr val="tx1"/>
              </a:solidFill>
            </a:rPr>
            <a:t>One challenge we encountered was normalizing our data. We had to standardize, due to all schools having different enrollment numbers per year. </a:t>
          </a:r>
        </a:p>
      </dsp:txBody>
      <dsp:txXfrm>
        <a:off x="1321937" y="2861826"/>
        <a:ext cx="8431662" cy="11445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F05D9-721D-468E-B781-E1B43EA92AF1}"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1737E-8B52-4A70-888A-C254E90D7C5C}" type="slidenum">
              <a:rPr lang="en-US" smtClean="0"/>
              <a:t>‹#›</a:t>
            </a:fld>
            <a:endParaRPr lang="en-US"/>
          </a:p>
        </p:txBody>
      </p:sp>
    </p:spTree>
    <p:extLst>
      <p:ext uri="{BB962C8B-B14F-4D97-AF65-F5344CB8AC3E}">
        <p14:creationId xmlns:p14="http://schemas.microsoft.com/office/powerpoint/2010/main" val="840677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Helvetica Neue"/>
              </a:rPr>
              <a:t>Simple Rating System; a rating that taken into account average point differential and strength of schedule. The rating is denominated in points above/below average, where zero is average</a:t>
            </a:r>
          </a:p>
          <a:p>
            <a:r>
              <a:rPr lang="en-US" b="0" i="0">
                <a:solidFill>
                  <a:srgbClr val="000000"/>
                </a:solidFill>
                <a:effectLst/>
                <a:latin typeface="Helvetica Neue"/>
              </a:rPr>
              <a:t>Strength of Schedule; a rating of strength of schedule. The rating is denominated in points above/below average, where zero is average</a:t>
            </a:r>
            <a:endParaRPr lang="en-US"/>
          </a:p>
        </p:txBody>
      </p:sp>
      <p:sp>
        <p:nvSpPr>
          <p:cNvPr id="4" name="Slide Number Placeholder 3"/>
          <p:cNvSpPr>
            <a:spLocks noGrp="1"/>
          </p:cNvSpPr>
          <p:nvPr>
            <p:ph type="sldNum" sz="quarter" idx="5"/>
          </p:nvPr>
        </p:nvSpPr>
        <p:spPr/>
        <p:txBody>
          <a:bodyPr/>
          <a:lstStyle/>
          <a:p>
            <a:fld id="{2FB1737E-8B52-4A70-888A-C254E90D7C5C}" type="slidenum">
              <a:rPr lang="en-US" smtClean="0"/>
              <a:t>4</a:t>
            </a:fld>
            <a:endParaRPr lang="en-US"/>
          </a:p>
        </p:txBody>
      </p:sp>
    </p:spTree>
    <p:extLst>
      <p:ext uri="{BB962C8B-B14F-4D97-AF65-F5344CB8AC3E}">
        <p14:creationId xmlns:p14="http://schemas.microsoft.com/office/powerpoint/2010/main" val="347494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2006 with 6.7% of records, affected the distribution the most. (Other years such as 2012 and 2013 had similar affects to the distribution)</a:t>
            </a:r>
          </a:p>
        </p:txBody>
      </p:sp>
      <p:sp>
        <p:nvSpPr>
          <p:cNvPr id="4" name="Slide Number Placeholder 3"/>
          <p:cNvSpPr>
            <a:spLocks noGrp="1"/>
          </p:cNvSpPr>
          <p:nvPr>
            <p:ph type="sldNum" sz="quarter" idx="5"/>
          </p:nvPr>
        </p:nvSpPr>
        <p:spPr/>
        <p:txBody>
          <a:bodyPr/>
          <a:lstStyle/>
          <a:p>
            <a:fld id="{2FB1737E-8B52-4A70-888A-C254E90D7C5C}" type="slidenum">
              <a:rPr lang="en-US" smtClean="0"/>
              <a:t>10</a:t>
            </a:fld>
            <a:endParaRPr lang="en-US"/>
          </a:p>
        </p:txBody>
      </p:sp>
    </p:spTree>
    <p:extLst>
      <p:ext uri="{BB962C8B-B14F-4D97-AF65-F5344CB8AC3E}">
        <p14:creationId xmlns:p14="http://schemas.microsoft.com/office/powerpoint/2010/main" val="401757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B1737E-8B52-4A70-888A-C254E90D7C5C}" type="slidenum">
              <a:rPr lang="en-US" smtClean="0"/>
              <a:t>16</a:t>
            </a:fld>
            <a:endParaRPr lang="en-US"/>
          </a:p>
        </p:txBody>
      </p:sp>
    </p:spTree>
    <p:extLst>
      <p:ext uri="{BB962C8B-B14F-4D97-AF65-F5344CB8AC3E}">
        <p14:creationId xmlns:p14="http://schemas.microsoft.com/office/powerpoint/2010/main" val="228139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7989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01188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3902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90955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0785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1418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1277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6180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8154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288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12/18/2024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9408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12/18/2024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522466707"/>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2" r:id="rId6"/>
    <p:sldLayoutId id="2147483667" r:id="rId7"/>
    <p:sldLayoutId id="2147483663" r:id="rId8"/>
    <p:sldLayoutId id="2147483664" r:id="rId9"/>
    <p:sldLayoutId id="2147483665" r:id="rId10"/>
    <p:sldLayoutId id="2147483666"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13_2882320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18/10/relationships/comments" Target="../comments/modernComment_107_C651A271.xml"/><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jpe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microsoft.com/office/2018/10/relationships/comments" Target="../comments/modernComment_108_A8A5CEFB.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ZeExa2R2nf0?feature=oembed"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9_EF3738A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52B113-E2FC-4234-8413-06DDF47ED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2E399C2-EE3C-4F52-92BA-9CA33E707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375815" y="136526"/>
            <a:ext cx="10816185" cy="6721987"/>
          </a:xfrm>
          <a:custGeom>
            <a:avLst/>
            <a:gdLst>
              <a:gd name="connsiteX0" fmla="*/ 221942 w 10854022"/>
              <a:gd name="connsiteY0" fmla="*/ 0 h 6734599"/>
              <a:gd name="connsiteX1" fmla="*/ 8881057 w 10854022"/>
              <a:gd name="connsiteY1" fmla="*/ 0 h 6734599"/>
              <a:gd name="connsiteX2" fmla="*/ 10854022 w 10854022"/>
              <a:gd name="connsiteY2" fmla="*/ 68898 h 6734599"/>
              <a:gd name="connsiteX3" fmla="*/ 10854022 w 10854022"/>
              <a:gd name="connsiteY3" fmla="*/ 6734599 h 6734599"/>
              <a:gd name="connsiteX4" fmla="*/ 0 w 10854022"/>
              <a:gd name="connsiteY4" fmla="*/ 6355568 h 6734599"/>
              <a:gd name="connsiteX0" fmla="*/ 221942 w 10854022"/>
              <a:gd name="connsiteY0" fmla="*/ 0 h 6734599"/>
              <a:gd name="connsiteX1" fmla="*/ 8881057 w 10854022"/>
              <a:gd name="connsiteY1" fmla="*/ 0 h 6734599"/>
              <a:gd name="connsiteX2" fmla="*/ 10854022 w 10854022"/>
              <a:gd name="connsiteY2" fmla="*/ 29710 h 6734599"/>
              <a:gd name="connsiteX3" fmla="*/ 10854022 w 10854022"/>
              <a:gd name="connsiteY3" fmla="*/ 6734599 h 6734599"/>
              <a:gd name="connsiteX4" fmla="*/ 0 w 10854022"/>
              <a:gd name="connsiteY4" fmla="*/ 6355568 h 6734599"/>
              <a:gd name="connsiteX5" fmla="*/ 221942 w 10854022"/>
              <a:gd name="connsiteY5" fmla="*/ 0 h 6734599"/>
              <a:gd name="connsiteX0" fmla="*/ 221942 w 10854022"/>
              <a:gd name="connsiteY0" fmla="*/ 0 h 6734599"/>
              <a:gd name="connsiteX1" fmla="*/ 10854022 w 10854022"/>
              <a:gd name="connsiteY1" fmla="*/ 29710 h 6734599"/>
              <a:gd name="connsiteX2" fmla="*/ 10854022 w 10854022"/>
              <a:gd name="connsiteY2" fmla="*/ 6734599 h 6734599"/>
              <a:gd name="connsiteX3" fmla="*/ 0 w 10854022"/>
              <a:gd name="connsiteY3" fmla="*/ 6355568 h 6734599"/>
              <a:gd name="connsiteX4" fmla="*/ 221942 w 10854022"/>
              <a:gd name="connsiteY4" fmla="*/ 0 h 6734599"/>
              <a:gd name="connsiteX0" fmla="*/ 184105 w 10816185"/>
              <a:gd name="connsiteY0" fmla="*/ 0 h 6734599"/>
              <a:gd name="connsiteX1" fmla="*/ 10816185 w 10816185"/>
              <a:gd name="connsiteY1" fmla="*/ 29710 h 6734599"/>
              <a:gd name="connsiteX2" fmla="*/ 10816185 w 10816185"/>
              <a:gd name="connsiteY2" fmla="*/ 6734599 h 6734599"/>
              <a:gd name="connsiteX3" fmla="*/ 0 w 10816185"/>
              <a:gd name="connsiteY3" fmla="*/ 6355568 h 6734599"/>
              <a:gd name="connsiteX4" fmla="*/ 184105 w 10816185"/>
              <a:gd name="connsiteY4" fmla="*/ 0 h 6734599"/>
              <a:gd name="connsiteX0" fmla="*/ 209330 w 10816185"/>
              <a:gd name="connsiteY0" fmla="*/ 0 h 6721987"/>
              <a:gd name="connsiteX1" fmla="*/ 10816185 w 10816185"/>
              <a:gd name="connsiteY1" fmla="*/ 17098 h 6721987"/>
              <a:gd name="connsiteX2" fmla="*/ 10816185 w 10816185"/>
              <a:gd name="connsiteY2" fmla="*/ 6721987 h 6721987"/>
              <a:gd name="connsiteX3" fmla="*/ 0 w 10816185"/>
              <a:gd name="connsiteY3" fmla="*/ 6342956 h 6721987"/>
              <a:gd name="connsiteX4" fmla="*/ 209330 w 10816185"/>
              <a:gd name="connsiteY4" fmla="*/ 0 h 672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6185" h="6721987">
                <a:moveTo>
                  <a:pt x="209330" y="0"/>
                </a:moveTo>
                <a:lnTo>
                  <a:pt x="10816185" y="17098"/>
                </a:lnTo>
                <a:lnTo>
                  <a:pt x="10816185" y="6721987"/>
                </a:lnTo>
                <a:lnTo>
                  <a:pt x="0" y="6342956"/>
                </a:lnTo>
                <a:lnTo>
                  <a:pt x="209330" y="0"/>
                </a:lnTo>
                <a:close/>
              </a:path>
            </a:pathLst>
          </a:custGeom>
          <a:solidFill>
            <a:srgbClr val="EFEEE9"/>
          </a:solidFill>
          <a:ln w="12700" cap="flat" cmpd="sng" algn="ctr">
            <a:noFill/>
            <a:prstDash val="solid"/>
            <a:miter lim="800000"/>
          </a:ln>
          <a:effectLst>
            <a:outerShdw blurRad="76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Football on green playing field">
            <a:extLst>
              <a:ext uri="{FF2B5EF4-FFF2-40B4-BE49-F238E27FC236}">
                <a16:creationId xmlns:a16="http://schemas.microsoft.com/office/drawing/2014/main" id="{FEBB195E-0433-750F-B8E2-9978E4B001A7}"/>
              </a:ext>
            </a:extLst>
          </p:cNvPr>
          <p:cNvPicPr>
            <a:picLocks noChangeAspect="1"/>
          </p:cNvPicPr>
          <p:nvPr/>
        </p:nvPicPr>
        <p:blipFill>
          <a:blip r:embed="rId2"/>
          <a:srcRect t="7671" r="2" b="2"/>
          <a:stretch/>
        </p:blipFill>
        <p:spPr>
          <a:xfrm>
            <a:off x="1515390" y="285631"/>
            <a:ext cx="10676610" cy="6579963"/>
          </a:xfrm>
          <a:custGeom>
            <a:avLst/>
            <a:gdLst/>
            <a:ahLst/>
            <a:cxnLst/>
            <a:rect l="l" t="t" r="r" b="b"/>
            <a:pathLst>
              <a:path w="10676610" h="6579963">
                <a:moveTo>
                  <a:pt x="10676610" y="0"/>
                </a:moveTo>
                <a:lnTo>
                  <a:pt x="10676610" y="6579963"/>
                </a:lnTo>
                <a:lnTo>
                  <a:pt x="215405" y="6579963"/>
                </a:lnTo>
                <a:lnTo>
                  <a:pt x="109891" y="3558470"/>
                </a:lnTo>
                <a:lnTo>
                  <a:pt x="114183" y="3547036"/>
                </a:lnTo>
                <a:lnTo>
                  <a:pt x="109134" y="3537986"/>
                </a:lnTo>
                <a:lnTo>
                  <a:pt x="21" y="413402"/>
                </a:lnTo>
                <a:cubicBezTo>
                  <a:pt x="-317" y="402839"/>
                  <a:pt x="3640" y="393132"/>
                  <a:pt x="10323" y="385965"/>
                </a:cubicBezTo>
                <a:lnTo>
                  <a:pt x="36752" y="373879"/>
                </a:lnTo>
                <a:lnTo>
                  <a:pt x="36670" y="371555"/>
                </a:lnTo>
                <a:lnTo>
                  <a:pt x="636157" y="350620"/>
                </a:lnTo>
                <a:lnTo>
                  <a:pt x="651351" y="345898"/>
                </a:lnTo>
                <a:cubicBezTo>
                  <a:pt x="659514" y="343866"/>
                  <a:pt x="670765" y="341853"/>
                  <a:pt x="687848" y="340411"/>
                </a:cubicBezTo>
                <a:cubicBezTo>
                  <a:pt x="730857" y="352898"/>
                  <a:pt x="784876" y="317244"/>
                  <a:pt x="838376" y="334185"/>
                </a:cubicBezTo>
                <a:cubicBezTo>
                  <a:pt x="857833" y="338062"/>
                  <a:pt x="916739" y="335648"/>
                  <a:pt x="927065" y="326415"/>
                </a:cubicBezTo>
                <a:cubicBezTo>
                  <a:pt x="939179" y="324105"/>
                  <a:pt x="953810" y="326801"/>
                  <a:pt x="958597" y="317111"/>
                </a:cubicBezTo>
                <a:cubicBezTo>
                  <a:pt x="966910" y="305372"/>
                  <a:pt x="1011465" y="321701"/>
                  <a:pt x="1004086" y="308390"/>
                </a:cubicBezTo>
                <a:cubicBezTo>
                  <a:pt x="1035684" y="319543"/>
                  <a:pt x="1057648" y="294809"/>
                  <a:pt x="1082697" y="288077"/>
                </a:cubicBezTo>
                <a:lnTo>
                  <a:pt x="1158774" y="277846"/>
                </a:lnTo>
                <a:lnTo>
                  <a:pt x="1210048" y="274589"/>
                </a:lnTo>
                <a:lnTo>
                  <a:pt x="1217504" y="274619"/>
                </a:lnTo>
                <a:lnTo>
                  <a:pt x="1279438" y="282825"/>
                </a:lnTo>
                <a:cubicBezTo>
                  <a:pt x="1280807" y="280883"/>
                  <a:pt x="1282678" y="279057"/>
                  <a:pt x="1284995" y="277409"/>
                </a:cubicBezTo>
                <a:lnTo>
                  <a:pt x="1304103" y="271419"/>
                </a:lnTo>
                <a:lnTo>
                  <a:pt x="1320851" y="277066"/>
                </a:lnTo>
                <a:lnTo>
                  <a:pt x="1398646" y="285458"/>
                </a:lnTo>
                <a:lnTo>
                  <a:pt x="1512242" y="291726"/>
                </a:lnTo>
                <a:lnTo>
                  <a:pt x="1529578" y="297530"/>
                </a:lnTo>
                <a:cubicBezTo>
                  <a:pt x="1568880" y="303194"/>
                  <a:pt x="1615727" y="294263"/>
                  <a:pt x="1641181" y="309295"/>
                </a:cubicBezTo>
                <a:lnTo>
                  <a:pt x="1699541" y="309677"/>
                </a:lnTo>
                <a:lnTo>
                  <a:pt x="1705819" y="303600"/>
                </a:lnTo>
                <a:lnTo>
                  <a:pt x="1723075" y="304544"/>
                </a:lnTo>
                <a:lnTo>
                  <a:pt x="1727673" y="303512"/>
                </a:lnTo>
                <a:cubicBezTo>
                  <a:pt x="1736444" y="301512"/>
                  <a:pt x="1745153" y="299743"/>
                  <a:pt x="1754015" y="298880"/>
                </a:cubicBezTo>
                <a:cubicBezTo>
                  <a:pt x="1753270" y="304436"/>
                  <a:pt x="1755431" y="307822"/>
                  <a:pt x="1759313" y="309819"/>
                </a:cubicBezTo>
                <a:lnTo>
                  <a:pt x="1767173" y="311124"/>
                </a:lnTo>
                <a:lnTo>
                  <a:pt x="2053052" y="301141"/>
                </a:lnTo>
                <a:lnTo>
                  <a:pt x="2077203" y="290088"/>
                </a:lnTo>
                <a:lnTo>
                  <a:pt x="2153281" y="279856"/>
                </a:lnTo>
                <a:lnTo>
                  <a:pt x="2204556" y="276599"/>
                </a:lnTo>
                <a:lnTo>
                  <a:pt x="2212012" y="276629"/>
                </a:lnTo>
                <a:lnTo>
                  <a:pt x="2273947" y="284835"/>
                </a:lnTo>
                <a:cubicBezTo>
                  <a:pt x="2275315" y="282895"/>
                  <a:pt x="2277186" y="281068"/>
                  <a:pt x="2279503" y="279419"/>
                </a:cubicBezTo>
                <a:lnTo>
                  <a:pt x="2298611" y="273429"/>
                </a:lnTo>
                <a:lnTo>
                  <a:pt x="2315360" y="279076"/>
                </a:lnTo>
                <a:lnTo>
                  <a:pt x="2393154" y="287468"/>
                </a:lnTo>
                <a:lnTo>
                  <a:pt x="2413092" y="288568"/>
                </a:lnTo>
                <a:lnTo>
                  <a:pt x="3243372" y="259574"/>
                </a:lnTo>
                <a:lnTo>
                  <a:pt x="3961112" y="234510"/>
                </a:lnTo>
                <a:lnTo>
                  <a:pt x="4433861" y="218001"/>
                </a:lnTo>
                <a:lnTo>
                  <a:pt x="4471633" y="216503"/>
                </a:lnTo>
                <a:cubicBezTo>
                  <a:pt x="4462970" y="208565"/>
                  <a:pt x="4637875" y="203830"/>
                  <a:pt x="4701194" y="208401"/>
                </a:cubicBezTo>
                <a:lnTo>
                  <a:pt x="4702794" y="208610"/>
                </a:lnTo>
                <a:lnTo>
                  <a:pt x="7355966" y="115959"/>
                </a:lnTo>
                <a:close/>
              </a:path>
            </a:pathLst>
          </a:custGeom>
        </p:spPr>
      </p:pic>
      <p:sp>
        <p:nvSpPr>
          <p:cNvPr id="13" name="Freeform: Shape 12">
            <a:extLst>
              <a:ext uri="{FF2B5EF4-FFF2-40B4-BE49-F238E27FC236}">
                <a16:creationId xmlns:a16="http://schemas.microsoft.com/office/drawing/2014/main" id="{50C3D8A1-AE94-48EF-A40B-960A2153F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515391" y="278037"/>
            <a:ext cx="10676609" cy="6579963"/>
          </a:xfrm>
          <a:custGeom>
            <a:avLst/>
            <a:gdLst>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109890 w 10676609"/>
              <a:gd name="connsiteY53" fmla="*/ 3021493 h 657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676609" h="6579963">
                <a:moveTo>
                  <a:pt x="215404" y="0"/>
                </a:moveTo>
                <a:lnTo>
                  <a:pt x="10676609" y="0"/>
                </a:lnTo>
                <a:lnTo>
                  <a:pt x="10676609" y="6579963"/>
                </a:lnTo>
                <a:lnTo>
                  <a:pt x="7355965" y="6464004"/>
                </a:lnTo>
                <a:lnTo>
                  <a:pt x="4702793" y="6371353"/>
                </a:lnTo>
                <a:lnTo>
                  <a:pt x="4701193" y="6371562"/>
                </a:lnTo>
                <a:cubicBezTo>
                  <a:pt x="4637874" y="6376133"/>
                  <a:pt x="4462969" y="6371398"/>
                  <a:pt x="4471632" y="6363460"/>
                </a:cubicBezTo>
                <a:lnTo>
                  <a:pt x="4433860" y="6361962"/>
                </a:lnTo>
                <a:lnTo>
                  <a:pt x="3961111" y="6345453"/>
                </a:lnTo>
                <a:lnTo>
                  <a:pt x="3243371" y="6320389"/>
                </a:lnTo>
                <a:lnTo>
                  <a:pt x="2413091" y="6291395"/>
                </a:lnTo>
                <a:lnTo>
                  <a:pt x="2393153" y="6292495"/>
                </a:lnTo>
                <a:lnTo>
                  <a:pt x="2315359" y="6300887"/>
                </a:lnTo>
                <a:lnTo>
                  <a:pt x="2298610" y="6306534"/>
                </a:lnTo>
                <a:lnTo>
                  <a:pt x="2279502" y="6300544"/>
                </a:lnTo>
                <a:cubicBezTo>
                  <a:pt x="2277185" y="6298895"/>
                  <a:pt x="2275314" y="6297068"/>
                  <a:pt x="2273946" y="6295128"/>
                </a:cubicBezTo>
                <a:lnTo>
                  <a:pt x="2212011" y="6303334"/>
                </a:lnTo>
                <a:lnTo>
                  <a:pt x="2204555" y="6303364"/>
                </a:lnTo>
                <a:lnTo>
                  <a:pt x="2153280" y="6300107"/>
                </a:lnTo>
                <a:lnTo>
                  <a:pt x="2077202" y="6289875"/>
                </a:lnTo>
                <a:lnTo>
                  <a:pt x="2053051" y="6278822"/>
                </a:lnTo>
                <a:lnTo>
                  <a:pt x="1767172" y="6268839"/>
                </a:lnTo>
                <a:lnTo>
                  <a:pt x="1759312" y="6270144"/>
                </a:lnTo>
                <a:cubicBezTo>
                  <a:pt x="1755430" y="6272141"/>
                  <a:pt x="1753269" y="6275527"/>
                  <a:pt x="1754014" y="6281083"/>
                </a:cubicBezTo>
                <a:cubicBezTo>
                  <a:pt x="1745152" y="6280220"/>
                  <a:pt x="1736443" y="6278451"/>
                  <a:pt x="1727672" y="6276451"/>
                </a:cubicBezTo>
                <a:lnTo>
                  <a:pt x="1723074" y="6275419"/>
                </a:lnTo>
                <a:lnTo>
                  <a:pt x="1705818" y="6276363"/>
                </a:lnTo>
                <a:lnTo>
                  <a:pt x="1699540" y="6270286"/>
                </a:lnTo>
                <a:lnTo>
                  <a:pt x="1641180" y="6270668"/>
                </a:lnTo>
                <a:cubicBezTo>
                  <a:pt x="1615726" y="6285700"/>
                  <a:pt x="1568879" y="6276769"/>
                  <a:pt x="1529577" y="6282433"/>
                </a:cubicBezTo>
                <a:lnTo>
                  <a:pt x="1512241" y="6288237"/>
                </a:lnTo>
                <a:lnTo>
                  <a:pt x="1398645" y="6294505"/>
                </a:lnTo>
                <a:lnTo>
                  <a:pt x="1320850" y="6302897"/>
                </a:lnTo>
                <a:lnTo>
                  <a:pt x="1304102" y="6308544"/>
                </a:lnTo>
                <a:lnTo>
                  <a:pt x="1284994" y="6302554"/>
                </a:lnTo>
                <a:cubicBezTo>
                  <a:pt x="1282677" y="6300906"/>
                  <a:pt x="1280806" y="6299080"/>
                  <a:pt x="1279437" y="6297138"/>
                </a:cubicBezTo>
                <a:lnTo>
                  <a:pt x="1217503" y="6305344"/>
                </a:lnTo>
                <a:lnTo>
                  <a:pt x="1210047" y="6305374"/>
                </a:lnTo>
                <a:lnTo>
                  <a:pt x="1158773" y="6302117"/>
                </a:lnTo>
                <a:lnTo>
                  <a:pt x="1082696" y="6291886"/>
                </a:lnTo>
                <a:cubicBezTo>
                  <a:pt x="1057647" y="6285154"/>
                  <a:pt x="1035683" y="6260420"/>
                  <a:pt x="1004085" y="6271573"/>
                </a:cubicBezTo>
                <a:cubicBezTo>
                  <a:pt x="1011464" y="6258262"/>
                  <a:pt x="966909" y="6274591"/>
                  <a:pt x="958596" y="6262852"/>
                </a:cubicBezTo>
                <a:cubicBezTo>
                  <a:pt x="953809" y="6253162"/>
                  <a:pt x="939178" y="6255858"/>
                  <a:pt x="927064" y="6253548"/>
                </a:cubicBezTo>
                <a:cubicBezTo>
                  <a:pt x="916738" y="6244315"/>
                  <a:pt x="857832" y="6241901"/>
                  <a:pt x="838375" y="6245778"/>
                </a:cubicBezTo>
                <a:cubicBezTo>
                  <a:pt x="784875" y="6262719"/>
                  <a:pt x="730856" y="6227065"/>
                  <a:pt x="687847" y="6239552"/>
                </a:cubicBezTo>
                <a:cubicBezTo>
                  <a:pt x="670764" y="6238110"/>
                  <a:pt x="659513" y="6236097"/>
                  <a:pt x="651350" y="6234065"/>
                </a:cubicBezTo>
                <a:lnTo>
                  <a:pt x="636156" y="6229343"/>
                </a:lnTo>
                <a:lnTo>
                  <a:pt x="36669" y="6208408"/>
                </a:lnTo>
                <a:lnTo>
                  <a:pt x="36751" y="6206084"/>
                </a:lnTo>
                <a:lnTo>
                  <a:pt x="10322" y="6193998"/>
                </a:lnTo>
                <a:cubicBezTo>
                  <a:pt x="3639" y="6186831"/>
                  <a:pt x="-318" y="6177124"/>
                  <a:pt x="20" y="6166561"/>
                </a:cubicBezTo>
                <a:lnTo>
                  <a:pt x="109133" y="3041977"/>
                </a:lnTo>
                <a:lnTo>
                  <a:pt x="114182" y="3032927"/>
                </a:lnTo>
                <a:lnTo>
                  <a:pt x="109890" y="3021493"/>
                </a:lnTo>
                <a:close/>
              </a:path>
            </a:pathLst>
          </a:custGeom>
          <a:gradFill>
            <a:gsLst>
              <a:gs pos="0">
                <a:srgbClr val="000000">
                  <a:alpha val="42745"/>
                </a:srgbClr>
              </a:gs>
              <a:gs pos="35000">
                <a:srgbClr val="000000">
                  <a:alpha val="0"/>
                </a:srgbClr>
              </a:gs>
              <a:gs pos="20000">
                <a:srgbClr val="000000">
                  <a:alpha val="2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853C99-F5FD-9014-D52D-2207F50B5A7E}"/>
              </a:ext>
            </a:extLst>
          </p:cNvPr>
          <p:cNvSpPr>
            <a:spLocks noGrp="1"/>
          </p:cNvSpPr>
          <p:nvPr>
            <p:ph type="ctrTitle"/>
          </p:nvPr>
        </p:nvSpPr>
        <p:spPr>
          <a:xfrm>
            <a:off x="390832" y="1376517"/>
            <a:ext cx="6708057" cy="2377568"/>
          </a:xfrm>
        </p:spPr>
        <p:txBody>
          <a:bodyPr>
            <a:normAutofit/>
          </a:bodyPr>
          <a:lstStyle/>
          <a:p>
            <a:pPr>
              <a:lnSpc>
                <a:spcPct val="110000"/>
              </a:lnSpc>
            </a:pPr>
            <a:r>
              <a:rPr lang="en-US" sz="4000" dirty="0"/>
              <a:t>Does a successful Football Program lead to a climb in Enrollment Numbers?</a:t>
            </a:r>
          </a:p>
        </p:txBody>
      </p:sp>
      <p:sp>
        <p:nvSpPr>
          <p:cNvPr id="3" name="Subtitle 2">
            <a:extLst>
              <a:ext uri="{FF2B5EF4-FFF2-40B4-BE49-F238E27FC236}">
                <a16:creationId xmlns:a16="http://schemas.microsoft.com/office/drawing/2014/main" id="{55C46681-5EAE-81FC-67C7-FB3AB901F8E4}"/>
              </a:ext>
            </a:extLst>
          </p:cNvPr>
          <p:cNvSpPr>
            <a:spLocks noGrp="1"/>
          </p:cNvSpPr>
          <p:nvPr>
            <p:ph type="subTitle" idx="1"/>
          </p:nvPr>
        </p:nvSpPr>
        <p:spPr>
          <a:xfrm>
            <a:off x="1957813" y="4519339"/>
            <a:ext cx="6559243" cy="611263"/>
          </a:xfrm>
        </p:spPr>
        <p:txBody>
          <a:bodyPr>
            <a:normAutofit/>
          </a:bodyPr>
          <a:lstStyle/>
          <a:p>
            <a:r>
              <a:rPr lang="en-US" sz="1500" dirty="0">
                <a:solidFill>
                  <a:srgbClr val="FFFFFF"/>
                </a:solidFill>
              </a:rPr>
              <a:t>George Thorp, Ryan Thompson, Grace Coccagna, Jenna Nowland</a:t>
            </a:r>
          </a:p>
        </p:txBody>
      </p:sp>
    </p:spTree>
    <p:extLst>
      <p:ext uri="{BB962C8B-B14F-4D97-AF65-F5344CB8AC3E}">
        <p14:creationId xmlns:p14="http://schemas.microsoft.com/office/powerpoint/2010/main" val="3627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949F-E6F3-AF84-22FF-F872EDB932AD}"/>
              </a:ext>
            </a:extLst>
          </p:cNvPr>
          <p:cNvSpPr>
            <a:spLocks noGrp="1"/>
          </p:cNvSpPr>
          <p:nvPr>
            <p:ph type="title"/>
          </p:nvPr>
        </p:nvSpPr>
        <p:spPr>
          <a:xfrm>
            <a:off x="123930" y="0"/>
            <a:ext cx="10838822" cy="506185"/>
          </a:xfrm>
        </p:spPr>
        <p:txBody>
          <a:bodyPr>
            <a:normAutofit/>
          </a:bodyPr>
          <a:lstStyle/>
          <a:p>
            <a:r>
              <a:rPr lang="en-US" sz="2400"/>
              <a:t>STACKED COLUMN CHART OF TEAMS WINS &amp; LOSSES OVER THE YEARS</a:t>
            </a:r>
          </a:p>
        </p:txBody>
      </p:sp>
      <p:pic>
        <p:nvPicPr>
          <p:cNvPr id="5" name="Picture 4">
            <a:extLst>
              <a:ext uri="{FF2B5EF4-FFF2-40B4-BE49-F238E27FC236}">
                <a16:creationId xmlns:a16="http://schemas.microsoft.com/office/drawing/2014/main" id="{2B536B70-32A8-6F59-6041-439EECE0C5C2}"/>
              </a:ext>
            </a:extLst>
          </p:cNvPr>
          <p:cNvPicPr>
            <a:picLocks noChangeAspect="1"/>
          </p:cNvPicPr>
          <p:nvPr/>
        </p:nvPicPr>
        <p:blipFill>
          <a:blip r:embed="rId3"/>
          <a:stretch>
            <a:fillRect/>
          </a:stretch>
        </p:blipFill>
        <p:spPr>
          <a:xfrm>
            <a:off x="1389693" y="658700"/>
            <a:ext cx="9124560" cy="5261396"/>
          </a:xfrm>
          <a:prstGeom prst="rect">
            <a:avLst/>
          </a:prstGeom>
          <a:ln w="38100">
            <a:solidFill>
              <a:srgbClr val="FFFF00"/>
            </a:solidFill>
          </a:ln>
        </p:spPr>
      </p:pic>
      <p:sp>
        <p:nvSpPr>
          <p:cNvPr id="4" name="TextBox 3">
            <a:extLst>
              <a:ext uri="{FF2B5EF4-FFF2-40B4-BE49-F238E27FC236}">
                <a16:creationId xmlns:a16="http://schemas.microsoft.com/office/drawing/2014/main" id="{F3A96285-4D14-6E8A-35C4-CAF10D0E158D}"/>
              </a:ext>
            </a:extLst>
          </p:cNvPr>
          <p:cNvSpPr txBox="1"/>
          <p:nvPr/>
        </p:nvSpPr>
        <p:spPr>
          <a:xfrm>
            <a:off x="636396" y="6072612"/>
            <a:ext cx="10631155" cy="646331"/>
          </a:xfrm>
          <a:prstGeom prst="rect">
            <a:avLst/>
          </a:prstGeom>
          <a:noFill/>
        </p:spPr>
        <p:txBody>
          <a:bodyPr wrap="square" lIns="91440" tIns="45720" rIns="91440" bIns="45720" anchor="t">
            <a:spAutoFit/>
          </a:bodyPr>
          <a:lstStyle/>
          <a:p>
            <a:r>
              <a:rPr lang="en-US" dirty="0"/>
              <a:t>In 2006 with 6.7% of records, affected the distribution the most. (Other years such as 2012 and 2013 had similar effects to the distribution)</a:t>
            </a:r>
          </a:p>
        </p:txBody>
      </p:sp>
    </p:spTree>
    <p:extLst>
      <p:ext uri="{BB962C8B-B14F-4D97-AF65-F5344CB8AC3E}">
        <p14:creationId xmlns:p14="http://schemas.microsoft.com/office/powerpoint/2010/main" val="373317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642C-0A8A-34E8-FD89-E08C87F6E7E5}"/>
              </a:ext>
            </a:extLst>
          </p:cNvPr>
          <p:cNvSpPr>
            <a:spLocks noGrp="1"/>
          </p:cNvSpPr>
          <p:nvPr>
            <p:ph type="title"/>
          </p:nvPr>
        </p:nvSpPr>
        <p:spPr>
          <a:xfrm>
            <a:off x="83737" y="290350"/>
            <a:ext cx="9493249" cy="793333"/>
          </a:xfrm>
        </p:spPr>
        <p:txBody>
          <a:bodyPr>
            <a:normAutofit/>
          </a:bodyPr>
          <a:lstStyle/>
          <a:p>
            <a:r>
              <a:rPr lang="en-US" sz="3600"/>
              <a:t>AVERAGES (2005-2019):</a:t>
            </a:r>
          </a:p>
        </p:txBody>
      </p:sp>
      <p:sp>
        <p:nvSpPr>
          <p:cNvPr id="3" name="Content Placeholder 2">
            <a:extLst>
              <a:ext uri="{FF2B5EF4-FFF2-40B4-BE49-F238E27FC236}">
                <a16:creationId xmlns:a16="http://schemas.microsoft.com/office/drawing/2014/main" id="{DE116AA0-0B96-2CAF-85AB-4DF2CDC68F16}"/>
              </a:ext>
            </a:extLst>
          </p:cNvPr>
          <p:cNvSpPr>
            <a:spLocks noGrp="1"/>
          </p:cNvSpPr>
          <p:nvPr>
            <p:ph idx="1"/>
          </p:nvPr>
        </p:nvSpPr>
        <p:spPr>
          <a:xfrm>
            <a:off x="189837" y="1356527"/>
            <a:ext cx="5988817" cy="5231027"/>
          </a:xfrm>
          <a:ln>
            <a:solidFill>
              <a:srgbClr val="FFFF00"/>
            </a:solidFill>
          </a:ln>
        </p:spPr>
        <p:txBody>
          <a:bodyPr vert="horz" lIns="91440" tIns="45720" rIns="91440" bIns="45720" rtlCol="0" anchor="t">
            <a:noAutofit/>
          </a:bodyPr>
          <a:lstStyle/>
          <a:p>
            <a:pPr marL="0" indent="0">
              <a:lnSpc>
                <a:spcPct val="100000"/>
              </a:lnSpc>
              <a:buNone/>
            </a:pPr>
            <a:r>
              <a:rPr lang="en-US" sz="1400"/>
              <a:t>SEC Team Averages (sorted by Win Pct):
                        Win Pct  PC in Enrollment
School                                           
Alabama Crimson Tide   0.839200          4.093628
Louisiana State Tigers 0.777467         -0.004804
Georgia Bulldogs       0.733467          1.049751
Florida Gators         0.701933          0.390952
Auburn Tigers          0.655400          1.942457
South Carolina         0.584533          2.108238
Mississippi State      0.530867          2.352839
Tennessee Volunteers   0.521067          0.849089
Arkansas               0.485400          3.194374
Kentucky               0.472400          1.048227
Ole Miss               0.468067          2.603675
Vanderbilt             0.406467          0.972033</a:t>
            </a:r>
          </a:p>
          <a:p>
            <a:pPr marL="0" indent="0">
              <a:lnSpc>
                <a:spcPct val="100000"/>
              </a:lnSpc>
              <a:buNone/>
            </a:pPr>
            <a:endParaRPr lang="en-US" sz="1400"/>
          </a:p>
          <a:p>
            <a:pPr marL="0" indent="0">
              <a:lnSpc>
                <a:spcPct val="100000"/>
              </a:lnSpc>
              <a:buNone/>
            </a:pPr>
            <a:r>
              <a:rPr lang="en-US" sz="1400"/>
              <a:t>-Florida has largest total enrollment of 60,795 (Fall 2024).</a:t>
            </a:r>
          </a:p>
          <a:p>
            <a:pPr marL="0" indent="0">
              <a:lnSpc>
                <a:spcPct val="100000"/>
              </a:lnSpc>
              <a:buNone/>
            </a:pPr>
            <a:r>
              <a:rPr lang="en-US" sz="1400"/>
              <a:t>-Vanderbilt has smallest total enrollment of 13,575.</a:t>
            </a:r>
          </a:p>
        </p:txBody>
      </p:sp>
      <p:sp>
        <p:nvSpPr>
          <p:cNvPr id="4" name="TextBox 3">
            <a:extLst>
              <a:ext uri="{FF2B5EF4-FFF2-40B4-BE49-F238E27FC236}">
                <a16:creationId xmlns:a16="http://schemas.microsoft.com/office/drawing/2014/main" id="{3A3BA841-E72D-02A1-D141-758119BE0A06}"/>
              </a:ext>
            </a:extLst>
          </p:cNvPr>
          <p:cNvSpPr txBox="1"/>
          <p:nvPr/>
        </p:nvSpPr>
        <p:spPr>
          <a:xfrm>
            <a:off x="6272163" y="1354968"/>
            <a:ext cx="5562000" cy="6022161"/>
          </a:xfrm>
          <a:prstGeom prst="rect">
            <a:avLst/>
          </a:prstGeom>
          <a:no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400"/>
              <a:t>Big10 Team Averages (sorted by Win Pct):
                 Win Pct  PC in Enrollment
School                                    
Ohio State      0.858400          1.408285
Wisconsin       0.745667          0.636496
Penn State      0.714600          0.999821
Michigan State  0.625133          0.705538
Michigan        0.623733          1.331474
Iowa            0.618000          0.678795
Northwestern    0.553000          1.594969
Minnesota       0.485000          0.027518
Indiana         0.390533          0.950981
Purdue          0.387133          1.022896
Illinois        0.358333          1.700770</a:t>
            </a:r>
          </a:p>
          <a:p>
            <a:pPr>
              <a:spcBef>
                <a:spcPts val="1000"/>
              </a:spcBef>
            </a:pPr>
            <a:endParaRPr lang="en-US" sz="1400"/>
          </a:p>
          <a:p>
            <a:pPr>
              <a:spcBef>
                <a:spcPts val="1000"/>
              </a:spcBef>
            </a:pPr>
            <a:r>
              <a:rPr lang="en-US" sz="1400"/>
              <a:t>-Ohio State has largest total enrollment of 66,901 (Fall 2024).</a:t>
            </a:r>
          </a:p>
          <a:p>
            <a:pPr>
              <a:spcBef>
                <a:spcPts val="1000"/>
              </a:spcBef>
            </a:pPr>
            <a:r>
              <a:rPr lang="en-US" sz="1400"/>
              <a:t>-Northwestern has smallest total enrollment of 8,523.</a:t>
            </a:r>
          </a:p>
        </p:txBody>
      </p:sp>
    </p:spTree>
    <p:extLst>
      <p:ext uri="{BB962C8B-B14F-4D97-AF65-F5344CB8AC3E}">
        <p14:creationId xmlns:p14="http://schemas.microsoft.com/office/powerpoint/2010/main" val="368912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E249D0-CECF-4029-A080-EDA940EF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A479AAA-D507-4F30-9F59-F5D276887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3"/>
            <a:ext cx="4850360" cy="6857947"/>
          </a:xfrm>
          <a:custGeom>
            <a:avLst/>
            <a:gdLst>
              <a:gd name="connsiteX0" fmla="*/ 4850360 w 4850360"/>
              <a:gd name="connsiteY0" fmla="*/ 6857947 h 6857947"/>
              <a:gd name="connsiteX1" fmla="*/ 69733 w 4850360"/>
              <a:gd name="connsiteY1" fmla="*/ 6857735 h 6857947"/>
              <a:gd name="connsiteX2" fmla="*/ 114366 w 4850360"/>
              <a:gd name="connsiteY2" fmla="*/ 6737706 h 6857947"/>
              <a:gd name="connsiteX3" fmla="*/ 130522 w 4850360"/>
              <a:gd name="connsiteY3" fmla="*/ 6686827 h 6857947"/>
              <a:gd name="connsiteX4" fmla="*/ 141267 w 4850360"/>
              <a:gd name="connsiteY4" fmla="*/ 6633777 h 6857947"/>
              <a:gd name="connsiteX5" fmla="*/ 208871 w 4850360"/>
              <a:gd name="connsiteY5" fmla="*/ 6492130 h 6857947"/>
              <a:gd name="connsiteX6" fmla="*/ 223429 w 4850360"/>
              <a:gd name="connsiteY6" fmla="*/ 6431610 h 6857947"/>
              <a:gd name="connsiteX7" fmla="*/ 240915 w 4850360"/>
              <a:gd name="connsiteY7" fmla="*/ 6294334 h 6857947"/>
              <a:gd name="connsiteX8" fmla="*/ 229568 w 4850360"/>
              <a:gd name="connsiteY8" fmla="*/ 6231403 h 6857947"/>
              <a:gd name="connsiteX9" fmla="*/ 222754 w 4850360"/>
              <a:gd name="connsiteY9" fmla="*/ 6202459 h 6857947"/>
              <a:gd name="connsiteX10" fmla="*/ 221639 w 4850360"/>
              <a:gd name="connsiteY10" fmla="*/ 6153037 h 6857947"/>
              <a:gd name="connsiteX11" fmla="*/ 228678 w 4850360"/>
              <a:gd name="connsiteY11" fmla="*/ 5905303 h 6857947"/>
              <a:gd name="connsiteX12" fmla="*/ 319814 w 4850360"/>
              <a:gd name="connsiteY12" fmla="*/ 5449031 h 6857947"/>
              <a:gd name="connsiteX13" fmla="*/ 354044 w 4850360"/>
              <a:gd name="connsiteY13" fmla="*/ 5341916 h 6857947"/>
              <a:gd name="connsiteX14" fmla="*/ 389665 w 4850360"/>
              <a:gd name="connsiteY14" fmla="*/ 5264214 h 6857947"/>
              <a:gd name="connsiteX15" fmla="*/ 395381 w 4850360"/>
              <a:gd name="connsiteY15" fmla="*/ 5225268 h 6857947"/>
              <a:gd name="connsiteX16" fmla="*/ 403067 w 4850360"/>
              <a:gd name="connsiteY16" fmla="*/ 5159961 h 6857947"/>
              <a:gd name="connsiteX17" fmla="*/ 406417 w 4850360"/>
              <a:gd name="connsiteY17" fmla="*/ 5125185 h 6857947"/>
              <a:gd name="connsiteX18" fmla="*/ 420204 w 4850360"/>
              <a:gd name="connsiteY18" fmla="*/ 4993030 h 6857947"/>
              <a:gd name="connsiteX19" fmla="*/ 426616 w 4850360"/>
              <a:gd name="connsiteY19" fmla="*/ 4946844 h 6857947"/>
              <a:gd name="connsiteX20" fmla="*/ 437065 w 4850360"/>
              <a:gd name="connsiteY20" fmla="*/ 4858827 h 6857947"/>
              <a:gd name="connsiteX21" fmla="*/ 442544 w 4850360"/>
              <a:gd name="connsiteY21" fmla="*/ 4808488 h 6857947"/>
              <a:gd name="connsiteX22" fmla="*/ 434154 w 4850360"/>
              <a:gd name="connsiteY22" fmla="*/ 4375228 h 6857947"/>
              <a:gd name="connsiteX23" fmla="*/ 416200 w 4850360"/>
              <a:gd name="connsiteY23" fmla="*/ 4214165 h 6857947"/>
              <a:gd name="connsiteX24" fmla="*/ 410030 w 4850360"/>
              <a:gd name="connsiteY24" fmla="*/ 3872886 h 6857947"/>
              <a:gd name="connsiteX25" fmla="*/ 429769 w 4850360"/>
              <a:gd name="connsiteY25" fmla="*/ 3738082 h 6857947"/>
              <a:gd name="connsiteX26" fmla="*/ 436588 w 4850360"/>
              <a:gd name="connsiteY26" fmla="*/ 3673397 h 6857947"/>
              <a:gd name="connsiteX27" fmla="*/ 435934 w 4850360"/>
              <a:gd name="connsiteY27" fmla="*/ 3637109 h 6857947"/>
              <a:gd name="connsiteX28" fmla="*/ 439129 w 4850360"/>
              <a:gd name="connsiteY28" fmla="*/ 3536883 h 6857947"/>
              <a:gd name="connsiteX29" fmla="*/ 459018 w 4850360"/>
              <a:gd name="connsiteY29" fmla="*/ 3295862 h 6857947"/>
              <a:gd name="connsiteX30" fmla="*/ 442801 w 4850360"/>
              <a:gd name="connsiteY30" fmla="*/ 3158586 h 6857947"/>
              <a:gd name="connsiteX31" fmla="*/ 406498 w 4850360"/>
              <a:gd name="connsiteY31" fmla="*/ 3072935 h 6857947"/>
              <a:gd name="connsiteX32" fmla="*/ 383458 w 4850360"/>
              <a:gd name="connsiteY32" fmla="*/ 2958185 h 6857947"/>
              <a:gd name="connsiteX33" fmla="*/ 343810 w 4850360"/>
              <a:gd name="connsiteY33" fmla="*/ 2843952 h 6857947"/>
              <a:gd name="connsiteX34" fmla="*/ 282790 w 4850360"/>
              <a:gd name="connsiteY34" fmla="*/ 2554718 h 6857947"/>
              <a:gd name="connsiteX35" fmla="*/ 255706 w 4850360"/>
              <a:gd name="connsiteY35" fmla="*/ 2447068 h 6857947"/>
              <a:gd name="connsiteX36" fmla="*/ 259483 w 4850360"/>
              <a:gd name="connsiteY36" fmla="*/ 2423438 h 6857947"/>
              <a:gd name="connsiteX37" fmla="*/ 229629 w 4850360"/>
              <a:gd name="connsiteY37" fmla="*/ 2261920 h 6857947"/>
              <a:gd name="connsiteX38" fmla="*/ 205595 w 4850360"/>
              <a:gd name="connsiteY38" fmla="*/ 2155135 h 6857947"/>
              <a:gd name="connsiteX39" fmla="*/ 203236 w 4850360"/>
              <a:gd name="connsiteY39" fmla="*/ 2118008 h 6857947"/>
              <a:gd name="connsiteX40" fmla="*/ 204157 w 4850360"/>
              <a:gd name="connsiteY40" fmla="*/ 2050531 h 6857947"/>
              <a:gd name="connsiteX41" fmla="*/ 114450 w 4850360"/>
              <a:gd name="connsiteY41" fmla="*/ 1732919 h 6857947"/>
              <a:gd name="connsiteX42" fmla="*/ 87941 w 4850360"/>
              <a:gd name="connsiteY42" fmla="*/ 1615777 h 6857947"/>
              <a:gd name="connsiteX43" fmla="*/ 84616 w 4850360"/>
              <a:gd name="connsiteY43" fmla="*/ 1525631 h 6857947"/>
              <a:gd name="connsiteX44" fmla="*/ 75521 w 4850360"/>
              <a:gd name="connsiteY44" fmla="*/ 1477995 h 6857947"/>
              <a:gd name="connsiteX45" fmla="*/ 70316 w 4850360"/>
              <a:gd name="connsiteY45" fmla="*/ 1307086 h 6857947"/>
              <a:gd name="connsiteX46" fmla="*/ 75767 w 4850360"/>
              <a:gd name="connsiteY46" fmla="*/ 1168288 h 6857947"/>
              <a:gd name="connsiteX47" fmla="*/ 566 w 4850360"/>
              <a:gd name="connsiteY47" fmla="*/ 716778 h 6857947"/>
              <a:gd name="connsiteX48" fmla="*/ 2531 w 4850360"/>
              <a:gd name="connsiteY48" fmla="*/ 657363 h 6857947"/>
              <a:gd name="connsiteX49" fmla="*/ 23725 w 4850360"/>
              <a:gd name="connsiteY49" fmla="*/ 393828 h 6857947"/>
              <a:gd name="connsiteX50" fmla="*/ 37848 w 4850360"/>
              <a:gd name="connsiteY50" fmla="*/ 236673 h 6857947"/>
              <a:gd name="connsiteX51" fmla="*/ 36960 w 4850360"/>
              <a:gd name="connsiteY51" fmla="*/ 144983 h 6857947"/>
              <a:gd name="connsiteX52" fmla="*/ 27943 w 4850360"/>
              <a:gd name="connsiteY52" fmla="*/ 33857 h 6857947"/>
              <a:gd name="connsiteX53" fmla="*/ 10823 w 4850360"/>
              <a:gd name="connsiteY53" fmla="*/ 0 h 6857947"/>
              <a:gd name="connsiteX54" fmla="*/ 4850360 w 4850360"/>
              <a:gd name="connsiteY54" fmla="*/ 0 h 685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50360" h="6857947">
                <a:moveTo>
                  <a:pt x="4850360" y="6857947"/>
                </a:moveTo>
                <a:lnTo>
                  <a:pt x="69733" y="6857735"/>
                </a:lnTo>
                <a:cubicBezTo>
                  <a:pt x="107230" y="6789493"/>
                  <a:pt x="104235" y="6766191"/>
                  <a:pt x="114366" y="6737706"/>
                </a:cubicBezTo>
                <a:cubicBezTo>
                  <a:pt x="119972" y="6708183"/>
                  <a:pt x="127751" y="6708238"/>
                  <a:pt x="130522" y="6686827"/>
                </a:cubicBezTo>
                <a:cubicBezTo>
                  <a:pt x="135006" y="6669506"/>
                  <a:pt x="128209" y="6666226"/>
                  <a:pt x="141267" y="6633777"/>
                </a:cubicBezTo>
                <a:cubicBezTo>
                  <a:pt x="165668" y="6560846"/>
                  <a:pt x="193287" y="6530190"/>
                  <a:pt x="208871" y="6492130"/>
                </a:cubicBezTo>
                <a:cubicBezTo>
                  <a:pt x="210061" y="6486906"/>
                  <a:pt x="220353" y="6432771"/>
                  <a:pt x="223429" y="6431610"/>
                </a:cubicBezTo>
                <a:cubicBezTo>
                  <a:pt x="228771" y="6398644"/>
                  <a:pt x="239892" y="6327702"/>
                  <a:pt x="240915" y="6294334"/>
                </a:cubicBezTo>
                <a:cubicBezTo>
                  <a:pt x="240041" y="6280685"/>
                  <a:pt x="231461" y="6244334"/>
                  <a:pt x="229568" y="6231403"/>
                </a:cubicBezTo>
                <a:lnTo>
                  <a:pt x="222754" y="6202459"/>
                </a:lnTo>
                <a:cubicBezTo>
                  <a:pt x="221622" y="6196814"/>
                  <a:pt x="224703" y="6158095"/>
                  <a:pt x="221639" y="6153037"/>
                </a:cubicBezTo>
                <a:cubicBezTo>
                  <a:pt x="240775" y="5948729"/>
                  <a:pt x="202649" y="6172289"/>
                  <a:pt x="228678" y="5905303"/>
                </a:cubicBezTo>
                <a:cubicBezTo>
                  <a:pt x="254705" y="5638317"/>
                  <a:pt x="298920" y="5542929"/>
                  <a:pt x="319814" y="5449031"/>
                </a:cubicBezTo>
                <a:cubicBezTo>
                  <a:pt x="349715" y="5399411"/>
                  <a:pt x="342403" y="5372719"/>
                  <a:pt x="354044" y="5341916"/>
                </a:cubicBezTo>
                <a:cubicBezTo>
                  <a:pt x="363965" y="5319908"/>
                  <a:pt x="379491" y="5282101"/>
                  <a:pt x="389665" y="5264214"/>
                </a:cubicBezTo>
                <a:cubicBezTo>
                  <a:pt x="398066" y="5246757"/>
                  <a:pt x="390867" y="5238662"/>
                  <a:pt x="395381" y="5225268"/>
                </a:cubicBezTo>
                <a:lnTo>
                  <a:pt x="403067" y="5159961"/>
                </a:lnTo>
                <a:lnTo>
                  <a:pt x="406417" y="5125185"/>
                </a:lnTo>
                <a:cubicBezTo>
                  <a:pt x="435855" y="5064389"/>
                  <a:pt x="416837" y="5022753"/>
                  <a:pt x="420204" y="4993030"/>
                </a:cubicBezTo>
                <a:lnTo>
                  <a:pt x="426616" y="4946844"/>
                </a:lnTo>
                <a:lnTo>
                  <a:pt x="437065" y="4858827"/>
                </a:lnTo>
                <a:lnTo>
                  <a:pt x="442544" y="4808488"/>
                </a:lnTo>
                <a:cubicBezTo>
                  <a:pt x="463806" y="4590918"/>
                  <a:pt x="421631" y="4537272"/>
                  <a:pt x="434154" y="4375228"/>
                </a:cubicBezTo>
                <a:cubicBezTo>
                  <a:pt x="431974" y="4334791"/>
                  <a:pt x="421921" y="4270639"/>
                  <a:pt x="416200" y="4214165"/>
                </a:cubicBezTo>
                <a:cubicBezTo>
                  <a:pt x="426678" y="4102539"/>
                  <a:pt x="378771" y="4101885"/>
                  <a:pt x="410030" y="3872886"/>
                </a:cubicBezTo>
                <a:cubicBezTo>
                  <a:pt x="413985" y="3826908"/>
                  <a:pt x="430176" y="3804305"/>
                  <a:pt x="429769" y="3738082"/>
                </a:cubicBezTo>
                <a:cubicBezTo>
                  <a:pt x="418047" y="3716230"/>
                  <a:pt x="433076" y="3707883"/>
                  <a:pt x="436588" y="3673397"/>
                </a:cubicBezTo>
                <a:cubicBezTo>
                  <a:pt x="441945" y="3659407"/>
                  <a:pt x="428902" y="3649813"/>
                  <a:pt x="435934" y="3637109"/>
                </a:cubicBezTo>
                <a:cubicBezTo>
                  <a:pt x="429562" y="3605834"/>
                  <a:pt x="438599" y="3573837"/>
                  <a:pt x="439129" y="3536883"/>
                </a:cubicBezTo>
                <a:cubicBezTo>
                  <a:pt x="438440" y="3353802"/>
                  <a:pt x="458407" y="3358911"/>
                  <a:pt x="459018" y="3295862"/>
                </a:cubicBezTo>
                <a:cubicBezTo>
                  <a:pt x="458463" y="3249684"/>
                  <a:pt x="449308" y="3189169"/>
                  <a:pt x="442801" y="3158586"/>
                </a:cubicBezTo>
                <a:lnTo>
                  <a:pt x="406498" y="3072935"/>
                </a:lnTo>
                <a:cubicBezTo>
                  <a:pt x="418505" y="3016612"/>
                  <a:pt x="390735" y="3011906"/>
                  <a:pt x="383458" y="2958185"/>
                </a:cubicBezTo>
                <a:cubicBezTo>
                  <a:pt x="368908" y="2895670"/>
                  <a:pt x="363163" y="2913847"/>
                  <a:pt x="343810" y="2843952"/>
                </a:cubicBezTo>
                <a:cubicBezTo>
                  <a:pt x="305519" y="2799104"/>
                  <a:pt x="308029" y="2611979"/>
                  <a:pt x="282790" y="2554718"/>
                </a:cubicBezTo>
                <a:cubicBezTo>
                  <a:pt x="270376" y="2502065"/>
                  <a:pt x="262238" y="2468551"/>
                  <a:pt x="255706" y="2447068"/>
                </a:cubicBezTo>
                <a:cubicBezTo>
                  <a:pt x="256331" y="2440064"/>
                  <a:pt x="257668" y="2430607"/>
                  <a:pt x="259483" y="2423438"/>
                </a:cubicBezTo>
                <a:cubicBezTo>
                  <a:pt x="251801" y="2329118"/>
                  <a:pt x="239581" y="2315759"/>
                  <a:pt x="229629" y="2261920"/>
                </a:cubicBezTo>
                <a:cubicBezTo>
                  <a:pt x="220647" y="2217203"/>
                  <a:pt x="209994" y="2179120"/>
                  <a:pt x="205595" y="2155135"/>
                </a:cubicBezTo>
                <a:cubicBezTo>
                  <a:pt x="214849" y="2141929"/>
                  <a:pt x="188800" y="2121310"/>
                  <a:pt x="203236" y="2118008"/>
                </a:cubicBezTo>
                <a:cubicBezTo>
                  <a:pt x="207855" y="2086447"/>
                  <a:pt x="203618" y="2072196"/>
                  <a:pt x="204157" y="2050531"/>
                </a:cubicBezTo>
                <a:cubicBezTo>
                  <a:pt x="182111" y="1910256"/>
                  <a:pt x="128987" y="1894155"/>
                  <a:pt x="114450" y="1732919"/>
                </a:cubicBezTo>
                <a:cubicBezTo>
                  <a:pt x="96080" y="1665766"/>
                  <a:pt x="95330" y="1643984"/>
                  <a:pt x="87941" y="1615777"/>
                </a:cubicBezTo>
                <a:cubicBezTo>
                  <a:pt x="81068" y="1591298"/>
                  <a:pt x="91042" y="1544014"/>
                  <a:pt x="84616" y="1525631"/>
                </a:cubicBezTo>
                <a:cubicBezTo>
                  <a:pt x="82547" y="1502667"/>
                  <a:pt x="76773" y="1509646"/>
                  <a:pt x="75521" y="1477995"/>
                </a:cubicBezTo>
                <a:cubicBezTo>
                  <a:pt x="82360" y="1404274"/>
                  <a:pt x="70276" y="1358704"/>
                  <a:pt x="70316" y="1307086"/>
                </a:cubicBezTo>
                <a:cubicBezTo>
                  <a:pt x="79314" y="1258551"/>
                  <a:pt x="66977" y="1217137"/>
                  <a:pt x="75767" y="1168288"/>
                </a:cubicBezTo>
                <a:cubicBezTo>
                  <a:pt x="62934" y="901651"/>
                  <a:pt x="-6964" y="869148"/>
                  <a:pt x="566" y="716778"/>
                </a:cubicBezTo>
                <a:cubicBezTo>
                  <a:pt x="-390" y="685981"/>
                  <a:pt x="3487" y="688160"/>
                  <a:pt x="2531" y="657363"/>
                </a:cubicBezTo>
                <a:cubicBezTo>
                  <a:pt x="-9316" y="622139"/>
                  <a:pt x="27906" y="566671"/>
                  <a:pt x="23725" y="393828"/>
                </a:cubicBezTo>
                <a:cubicBezTo>
                  <a:pt x="10673" y="358429"/>
                  <a:pt x="28394" y="247710"/>
                  <a:pt x="37848" y="236673"/>
                </a:cubicBezTo>
                <a:cubicBezTo>
                  <a:pt x="41200" y="190527"/>
                  <a:pt x="39246" y="179672"/>
                  <a:pt x="36960" y="144983"/>
                </a:cubicBezTo>
                <a:cubicBezTo>
                  <a:pt x="24768" y="119338"/>
                  <a:pt x="28919" y="69086"/>
                  <a:pt x="27943" y="33857"/>
                </a:cubicBezTo>
                <a:lnTo>
                  <a:pt x="10823" y="0"/>
                </a:lnTo>
                <a:lnTo>
                  <a:pt x="485036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E0E042-3889-57A2-3E8B-77BAA8C0BA5D}"/>
              </a:ext>
            </a:extLst>
          </p:cNvPr>
          <p:cNvSpPr>
            <a:spLocks noGrp="1"/>
          </p:cNvSpPr>
          <p:nvPr>
            <p:ph type="title"/>
          </p:nvPr>
        </p:nvSpPr>
        <p:spPr>
          <a:xfrm>
            <a:off x="211015" y="156590"/>
            <a:ext cx="5590309" cy="677424"/>
          </a:xfrm>
        </p:spPr>
        <p:txBody>
          <a:bodyPr vert="horz" lIns="91440" tIns="45720" rIns="91440" bIns="45720" rtlCol="0" anchor="t">
            <a:normAutofit/>
          </a:bodyPr>
          <a:lstStyle/>
          <a:p>
            <a:r>
              <a:rPr lang="en-US" sz="3200"/>
              <a:t>CORRELATION MATRIX</a:t>
            </a:r>
          </a:p>
        </p:txBody>
      </p:sp>
      <p:pic>
        <p:nvPicPr>
          <p:cNvPr id="4" name="Picture 3">
            <a:extLst>
              <a:ext uri="{FF2B5EF4-FFF2-40B4-BE49-F238E27FC236}">
                <a16:creationId xmlns:a16="http://schemas.microsoft.com/office/drawing/2014/main" id="{91503DA2-775F-2C19-BF65-F4BB4C408196}"/>
              </a:ext>
            </a:extLst>
          </p:cNvPr>
          <p:cNvPicPr>
            <a:picLocks noChangeAspect="1"/>
          </p:cNvPicPr>
          <p:nvPr/>
        </p:nvPicPr>
        <p:blipFill>
          <a:blip r:embed="rId3"/>
          <a:srcRect l="4014"/>
          <a:stretch/>
        </p:blipFill>
        <p:spPr>
          <a:xfrm>
            <a:off x="5398565" y="707887"/>
            <a:ext cx="6105712" cy="5486400"/>
          </a:xfrm>
          <a:prstGeom prst="rect">
            <a:avLst/>
          </a:prstGeom>
          <a:ln w="38100">
            <a:solidFill>
              <a:srgbClr val="FFFF00"/>
            </a:solidFill>
          </a:ln>
        </p:spPr>
      </p:pic>
      <p:sp>
        <p:nvSpPr>
          <p:cNvPr id="3" name="TextBox 2">
            <a:extLst>
              <a:ext uri="{FF2B5EF4-FFF2-40B4-BE49-F238E27FC236}">
                <a16:creationId xmlns:a16="http://schemas.microsoft.com/office/drawing/2014/main" id="{282706AA-34D2-8E6E-C20C-D144985D3243}"/>
              </a:ext>
            </a:extLst>
          </p:cNvPr>
          <p:cNvSpPr txBox="1"/>
          <p:nvPr/>
        </p:nvSpPr>
        <p:spPr>
          <a:xfrm>
            <a:off x="251463" y="1191142"/>
            <a:ext cx="387782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Key Notes:</a:t>
            </a:r>
          </a:p>
          <a:p>
            <a:endParaRPr lang="en-US"/>
          </a:p>
          <a:p>
            <a:r>
              <a:rPr lang="en-US"/>
              <a:t>Win Percentage and total wins are slightly positively correlated to fall enrollment. </a:t>
            </a:r>
          </a:p>
          <a:p>
            <a:endParaRPr lang="en-US"/>
          </a:p>
          <a:p>
            <a:r>
              <a:rPr lang="en-US"/>
              <a:t>Simple Rating is slightly correlated to fall enrollment as well. </a:t>
            </a:r>
          </a:p>
          <a:p>
            <a:endParaRPr lang="en-US"/>
          </a:p>
          <a:p>
            <a:r>
              <a:rPr lang="en-US"/>
              <a:t>Wins are negatively correlated to a school's US College Ranking.</a:t>
            </a:r>
          </a:p>
        </p:txBody>
      </p:sp>
    </p:spTree>
    <p:extLst>
      <p:ext uri="{BB962C8B-B14F-4D97-AF65-F5344CB8AC3E}">
        <p14:creationId xmlns:p14="http://schemas.microsoft.com/office/powerpoint/2010/main" val="286596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E0759D-78D1-35B2-3886-0C5DB359EC32}"/>
              </a:ext>
            </a:extLst>
          </p:cNvPr>
          <p:cNvSpPr>
            <a:spLocks noGrp="1"/>
          </p:cNvSpPr>
          <p:nvPr>
            <p:ph type="title"/>
          </p:nvPr>
        </p:nvSpPr>
        <p:spPr>
          <a:xfrm>
            <a:off x="106033" y="27563"/>
            <a:ext cx="5602786" cy="1179143"/>
          </a:xfrm>
        </p:spPr>
        <p:txBody>
          <a:bodyPr vert="horz" lIns="91440" tIns="45720" rIns="91440" bIns="45720" rtlCol="0" anchor="ctr">
            <a:normAutofit fontScale="90000"/>
          </a:bodyPr>
          <a:lstStyle/>
          <a:p>
            <a:r>
              <a:rPr lang="en-US" sz="3600" dirty="0"/>
              <a:t>CORRELATION COEFFICIENT</a:t>
            </a:r>
          </a:p>
        </p:txBody>
      </p:sp>
      <p:sp>
        <p:nvSpPr>
          <p:cNvPr id="5" name="TextBox 4">
            <a:extLst>
              <a:ext uri="{FF2B5EF4-FFF2-40B4-BE49-F238E27FC236}">
                <a16:creationId xmlns:a16="http://schemas.microsoft.com/office/drawing/2014/main" id="{2CEC0B8A-2B34-9A22-CB7A-0A9F6E52DC6B}"/>
              </a:ext>
            </a:extLst>
          </p:cNvPr>
          <p:cNvSpPr txBox="1"/>
          <p:nvPr/>
        </p:nvSpPr>
        <p:spPr>
          <a:xfrm>
            <a:off x="152218" y="1671512"/>
            <a:ext cx="4781384" cy="46783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28600" indent="-228600">
              <a:lnSpc>
                <a:spcPct val="110000"/>
              </a:lnSpc>
              <a:spcBef>
                <a:spcPts val="1000"/>
              </a:spcBef>
              <a:spcAft>
                <a:spcPts val="600"/>
              </a:spcAft>
              <a:buFont typeface="Arial" panose="020B0604020202020204" pitchFamily="34" charset="0"/>
              <a:buChar char="•"/>
            </a:pPr>
            <a:r>
              <a:rPr lang="en-US" sz="2000"/>
              <a:t>Correlation Coefficient: 0.1977 </a:t>
            </a:r>
          </a:p>
          <a:p>
            <a:pPr marL="685800" lvl="1" indent="-228600">
              <a:lnSpc>
                <a:spcPct val="110000"/>
              </a:lnSpc>
              <a:spcBef>
                <a:spcPts val="1000"/>
              </a:spcBef>
              <a:spcAft>
                <a:spcPts val="600"/>
              </a:spcAft>
              <a:buFont typeface="Arial" panose="020B0604020202020204" pitchFamily="34" charset="0"/>
              <a:buChar char="•"/>
            </a:pPr>
            <a:r>
              <a:rPr lang="en-US" sz="2000"/>
              <a:t>Indicates a weak positive correlation between Wins and Fall Enrollment</a:t>
            </a:r>
          </a:p>
          <a:p>
            <a:pPr marL="228600" lvl="1" indent="-228600">
              <a:lnSpc>
                <a:spcPct val="110000"/>
              </a:lnSpc>
              <a:spcBef>
                <a:spcPts val="1000"/>
              </a:spcBef>
              <a:spcAft>
                <a:spcPts val="600"/>
              </a:spcAft>
              <a:buFont typeface="Arial" panose="020B0604020202020204" pitchFamily="34" charset="0"/>
              <a:buChar char="•"/>
            </a:pPr>
            <a:r>
              <a:rPr lang="en-US" sz="2000"/>
              <a:t>P-value: 0.0005</a:t>
            </a:r>
          </a:p>
          <a:p>
            <a:pPr marL="685800" lvl="2" indent="-228600">
              <a:lnSpc>
                <a:spcPct val="110000"/>
              </a:lnSpc>
              <a:spcBef>
                <a:spcPts val="1000"/>
              </a:spcBef>
              <a:spcAft>
                <a:spcPts val="600"/>
              </a:spcAft>
              <a:buFont typeface="Wingdings" panose="020B0604020202020204" pitchFamily="34" charset="0"/>
              <a:buChar char="§"/>
            </a:pPr>
            <a:r>
              <a:rPr lang="en-US" sz="2000"/>
              <a:t> While the correlation is weak, it is still significant.</a:t>
            </a:r>
          </a:p>
          <a:p>
            <a:pPr marL="228600" indent="-228600">
              <a:lnSpc>
                <a:spcPct val="110000"/>
              </a:lnSpc>
              <a:spcBef>
                <a:spcPts val="1000"/>
              </a:spcBef>
              <a:spcAft>
                <a:spcPts val="600"/>
              </a:spcAft>
              <a:buFont typeface="Arial" panose="020B0604020202020204" pitchFamily="34" charset="0"/>
              <a:buChar char="•"/>
            </a:pPr>
            <a:r>
              <a:rPr lang="en-US" sz="2000"/>
              <a:t>The correlation is positive. More wins are associated with slightly higher enrollments.</a:t>
            </a:r>
          </a:p>
          <a:p>
            <a:pPr indent="-228600">
              <a:lnSpc>
                <a:spcPct val="110000"/>
              </a:lnSpc>
              <a:spcAft>
                <a:spcPts val="600"/>
              </a:spcAft>
            </a:pPr>
            <a:endParaRPr lang="en-US" sz="1500"/>
          </a:p>
        </p:txBody>
      </p:sp>
      <p:pic>
        <p:nvPicPr>
          <p:cNvPr id="4" name="Content Placeholder 3" descr="A screen shot of a graph&#10;&#10;Description automatically generated">
            <a:extLst>
              <a:ext uri="{FF2B5EF4-FFF2-40B4-BE49-F238E27FC236}">
                <a16:creationId xmlns:a16="http://schemas.microsoft.com/office/drawing/2014/main" id="{F06B87FF-0327-E937-ECD4-C321D0D0B5C4}"/>
              </a:ext>
            </a:extLst>
          </p:cNvPr>
          <p:cNvPicPr>
            <a:picLocks noGrp="1" noChangeAspect="1"/>
          </p:cNvPicPr>
          <p:nvPr>
            <p:ph idx="1"/>
          </p:nvPr>
        </p:nvPicPr>
        <p:blipFill>
          <a:blip r:embed="rId3"/>
          <a:stretch>
            <a:fillRect/>
          </a:stretch>
        </p:blipFill>
        <p:spPr>
          <a:xfrm>
            <a:off x="5708818" y="727313"/>
            <a:ext cx="6019465" cy="5486401"/>
          </a:xfrm>
          <a:prstGeom prst="rect">
            <a:avLst/>
          </a:prstGeom>
          <a:ln w="38100">
            <a:solidFill>
              <a:srgbClr val="FFFF00"/>
            </a:solidFill>
          </a:ln>
        </p:spPr>
      </p:pic>
    </p:spTree>
    <p:extLst>
      <p:ext uri="{BB962C8B-B14F-4D97-AF65-F5344CB8AC3E}">
        <p14:creationId xmlns:p14="http://schemas.microsoft.com/office/powerpoint/2010/main" val="2468283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C71EEA-4A92-8B47-738B-4F9A08393DDD}"/>
              </a:ext>
            </a:extLst>
          </p:cNvPr>
          <p:cNvSpPr>
            <a:spLocks noGrp="1"/>
          </p:cNvSpPr>
          <p:nvPr>
            <p:ph type="title"/>
          </p:nvPr>
        </p:nvSpPr>
        <p:spPr>
          <a:xfrm>
            <a:off x="202022" y="0"/>
            <a:ext cx="5893978" cy="1233851"/>
          </a:xfrm>
        </p:spPr>
        <p:txBody>
          <a:bodyPr vert="horz" lIns="91440" tIns="45720" rIns="91440" bIns="45720" rtlCol="0" anchor="ctr">
            <a:normAutofit/>
          </a:bodyPr>
          <a:lstStyle/>
          <a:p>
            <a:r>
              <a:rPr lang="en-US" dirty="0"/>
              <a:t>K-MEANS CLUSTERING</a:t>
            </a:r>
          </a:p>
        </p:txBody>
      </p:sp>
      <p:sp>
        <p:nvSpPr>
          <p:cNvPr id="5" name="TextBox 4">
            <a:extLst>
              <a:ext uri="{FF2B5EF4-FFF2-40B4-BE49-F238E27FC236}">
                <a16:creationId xmlns:a16="http://schemas.microsoft.com/office/drawing/2014/main" id="{3360B0DE-241F-9753-0C58-7E436D86B38D}"/>
              </a:ext>
            </a:extLst>
          </p:cNvPr>
          <p:cNvSpPr txBox="1"/>
          <p:nvPr/>
        </p:nvSpPr>
        <p:spPr>
          <a:xfrm>
            <a:off x="303962" y="1542197"/>
            <a:ext cx="5575303" cy="50093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pPr>
            <a:r>
              <a:rPr lang="en-US" sz="1400" dirty="0"/>
              <a:t>Used to identify patterns in </a:t>
            </a:r>
            <a:r>
              <a:rPr lang="en-US" sz="1400" i="1" dirty="0"/>
              <a:t>Fall Enrollment</a:t>
            </a:r>
            <a:r>
              <a:rPr lang="en-US" sz="1400" dirty="0"/>
              <a:t> and </a:t>
            </a:r>
            <a:r>
              <a:rPr lang="en-US" sz="1400" i="1" dirty="0"/>
              <a:t>Wins.</a:t>
            </a:r>
            <a:r>
              <a:rPr lang="en-US" sz="1400" dirty="0"/>
              <a:t> Based on the Elbow Method, the optimal number of clusters is </a:t>
            </a:r>
            <a:r>
              <a:rPr lang="en-US" sz="1400" b="1" dirty="0"/>
              <a:t>3</a:t>
            </a:r>
            <a:r>
              <a:rPr lang="en-US" sz="1400" dirty="0"/>
              <a:t>, and each point in the dataset was assigned a cluster label (0, 1, or 2).</a:t>
            </a:r>
          </a:p>
          <a:p>
            <a:pPr marL="285750" indent="-228600">
              <a:lnSpc>
                <a:spcPct val="110000"/>
              </a:lnSpc>
              <a:spcAft>
                <a:spcPts val="600"/>
              </a:spcAft>
              <a:buFont typeface="Arial"/>
              <a:buChar char="•"/>
            </a:pPr>
            <a:r>
              <a:rPr lang="en-US" sz="1400" b="1" u="sng" dirty="0"/>
              <a:t>Cluster 0 (</a:t>
            </a:r>
            <a:r>
              <a:rPr lang="en-US" sz="1400" b="1" u="sng" dirty="0">
                <a:solidFill>
                  <a:srgbClr val="440154"/>
                </a:solidFill>
              </a:rPr>
              <a:t>Purple</a:t>
            </a:r>
            <a:r>
              <a:rPr lang="en-US" sz="1400" b="1" u="sng" dirty="0"/>
              <a:t>)</a:t>
            </a:r>
            <a:r>
              <a:rPr lang="en-US" sz="1400" b="1" dirty="0"/>
              <a:t>:</a:t>
            </a:r>
            <a:r>
              <a:rPr lang="en-US" sz="1400" dirty="0"/>
              <a:t> Represent schools with </a:t>
            </a:r>
            <a:r>
              <a:rPr lang="en-US" sz="1400" b="1" dirty="0"/>
              <a:t>lower enrollment</a:t>
            </a:r>
            <a:r>
              <a:rPr lang="en-US" sz="1400" dirty="0"/>
              <a:t> and a mix of </a:t>
            </a:r>
            <a:r>
              <a:rPr lang="en-US" sz="1400" b="1" dirty="0"/>
              <a:t>lower-to-mid win totals</a:t>
            </a:r>
            <a:r>
              <a:rPr lang="en-US" sz="1400" dirty="0"/>
              <a:t>. Schools in this cluster may not see significant increases in wins, despite modest enrollment.</a:t>
            </a:r>
          </a:p>
          <a:p>
            <a:pPr marL="285750" indent="-228600">
              <a:lnSpc>
                <a:spcPct val="110000"/>
              </a:lnSpc>
              <a:spcAft>
                <a:spcPts val="600"/>
              </a:spcAft>
              <a:buFont typeface="Arial"/>
              <a:buChar char="•"/>
            </a:pPr>
            <a:r>
              <a:rPr lang="en-US" sz="1400" b="1" u="sng" dirty="0"/>
              <a:t>Cluster 1 (</a:t>
            </a:r>
            <a:r>
              <a:rPr lang="en-US" sz="1400" b="1" u="sng" dirty="0">
                <a:solidFill>
                  <a:srgbClr val="21918C"/>
                </a:solidFill>
              </a:rPr>
              <a:t>Teal</a:t>
            </a:r>
            <a:r>
              <a:rPr lang="en-US" sz="1400" b="1" u="sng" dirty="0"/>
              <a:t>)</a:t>
            </a:r>
            <a:r>
              <a:rPr lang="en-US" sz="1400" b="1" dirty="0"/>
              <a:t>:</a:t>
            </a:r>
            <a:r>
              <a:rPr lang="en-US" sz="1400" dirty="0"/>
              <a:t> This cluster consists of schools with </a:t>
            </a:r>
            <a:r>
              <a:rPr lang="en-US" sz="1400" b="1" dirty="0"/>
              <a:t>moderate enrollment</a:t>
            </a:r>
            <a:r>
              <a:rPr lang="en-US" sz="1400" dirty="0"/>
              <a:t> and </a:t>
            </a:r>
            <a:r>
              <a:rPr lang="en-US" sz="1400" b="1" dirty="0"/>
              <a:t>lower win totals</a:t>
            </a:r>
            <a:r>
              <a:rPr lang="en-US" sz="1400" dirty="0"/>
              <a:t>. These schools might struggle to achieve football success consistently and may lack the enrollment size needed to boost competitiveness.</a:t>
            </a:r>
          </a:p>
          <a:p>
            <a:pPr marL="285750" indent="-228600">
              <a:lnSpc>
                <a:spcPct val="110000"/>
              </a:lnSpc>
              <a:spcAft>
                <a:spcPts val="600"/>
              </a:spcAft>
              <a:buFont typeface="Arial"/>
              <a:buChar char="•"/>
            </a:pPr>
            <a:r>
              <a:rPr lang="en-US" sz="1400" b="1" dirty="0"/>
              <a:t>C</a:t>
            </a:r>
            <a:r>
              <a:rPr lang="en-US" sz="1400" b="1" u="sng" dirty="0"/>
              <a:t>luster 2 (</a:t>
            </a:r>
            <a:r>
              <a:rPr lang="en-US" sz="1400" b="1" u="sng" dirty="0">
                <a:solidFill>
                  <a:srgbClr val="FDE725"/>
                </a:solidFill>
              </a:rPr>
              <a:t>Yellow</a:t>
            </a:r>
            <a:r>
              <a:rPr lang="en-US" sz="1400" b="1" u="sng" dirty="0"/>
              <a:t>)</a:t>
            </a:r>
            <a:r>
              <a:rPr lang="en-US" sz="1400" b="1" dirty="0"/>
              <a:t>:</a:t>
            </a:r>
            <a:r>
              <a:rPr lang="en-US" sz="1400" dirty="0"/>
              <a:t> Schools in this cluster show </a:t>
            </a:r>
            <a:r>
              <a:rPr lang="en-US" sz="1400" b="1" dirty="0"/>
              <a:t>higher win totals</a:t>
            </a:r>
            <a:r>
              <a:rPr lang="en-US" sz="1400" dirty="0"/>
              <a:t> and are generally associated with </a:t>
            </a:r>
            <a:r>
              <a:rPr lang="en-US" sz="1400" b="1" dirty="0"/>
              <a:t>higher enrollment</a:t>
            </a:r>
            <a:r>
              <a:rPr lang="en-US" sz="1400" dirty="0"/>
              <a:t>. This group likely represents successful football programs with larger enrollments, where the relationship between success and enrollment increase is more evident.</a:t>
            </a:r>
          </a:p>
          <a:p>
            <a:pPr indent="-228600">
              <a:lnSpc>
                <a:spcPct val="110000"/>
              </a:lnSpc>
              <a:spcAft>
                <a:spcPts val="600"/>
              </a:spcAft>
            </a:pPr>
            <a:endParaRPr lang="en-US" sz="1200" b="1" dirty="0"/>
          </a:p>
          <a:p>
            <a:pPr indent="-228600">
              <a:lnSpc>
                <a:spcPct val="110000"/>
              </a:lnSpc>
              <a:spcAft>
                <a:spcPts val="600"/>
              </a:spcAft>
            </a:pPr>
            <a:endParaRPr lang="en-US" sz="1200" dirty="0"/>
          </a:p>
        </p:txBody>
      </p:sp>
      <p:pic>
        <p:nvPicPr>
          <p:cNvPr id="4" name="Content Placeholder 3" descr="A chart with different colored dots&#10;&#10;Description automatically generated">
            <a:extLst>
              <a:ext uri="{FF2B5EF4-FFF2-40B4-BE49-F238E27FC236}">
                <a16:creationId xmlns:a16="http://schemas.microsoft.com/office/drawing/2014/main" id="{EAB93822-2A7A-E4E9-4550-AAC12DD6398D}"/>
              </a:ext>
            </a:extLst>
          </p:cNvPr>
          <p:cNvPicPr>
            <a:picLocks noGrp="1" noChangeAspect="1"/>
          </p:cNvPicPr>
          <p:nvPr>
            <p:ph idx="1"/>
          </p:nvPr>
        </p:nvPicPr>
        <p:blipFill>
          <a:blip r:embed="rId4"/>
          <a:stretch>
            <a:fillRect/>
          </a:stretch>
        </p:blipFill>
        <p:spPr>
          <a:xfrm rot="21600000">
            <a:off x="5933007" y="904352"/>
            <a:ext cx="5986737" cy="4819323"/>
          </a:xfrm>
          <a:prstGeom prst="rect">
            <a:avLst/>
          </a:prstGeom>
          <a:ln w="38100">
            <a:solidFill>
              <a:srgbClr val="FFFF00"/>
            </a:solidFill>
          </a:ln>
        </p:spPr>
      </p:pic>
    </p:spTree>
    <p:extLst>
      <p:ext uri="{BB962C8B-B14F-4D97-AF65-F5344CB8AC3E}">
        <p14:creationId xmlns:p14="http://schemas.microsoft.com/office/powerpoint/2010/main" val="679621120"/>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833CE96-7CBC-47F1-AA9E-1C014904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B1D699A-DF55-40A0-808D-D091417F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829"/>
            <a:ext cx="9288370" cy="227695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657092 w 9288370"/>
              <a:gd name="connsiteY3" fmla="*/ 158250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49966 w 9288370"/>
              <a:gd name="connsiteY2" fmla="*/ 1724867 h 1858154"/>
              <a:gd name="connsiteX3" fmla="*/ 558534 w 9288370"/>
              <a:gd name="connsiteY3" fmla="*/ 1637261 h 1858154"/>
              <a:gd name="connsiteX4" fmla="*/ 763550 w 9288370"/>
              <a:gd name="connsiteY4" fmla="*/ 153344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288370" h="1858154">
                <a:moveTo>
                  <a:pt x="0" y="1858154"/>
                </a:moveTo>
                <a:lnTo>
                  <a:pt x="1049" y="1857909"/>
                </a:lnTo>
                <a:cubicBezTo>
                  <a:pt x="74675" y="1831386"/>
                  <a:pt x="98074" y="1825724"/>
                  <a:pt x="249966" y="1724867"/>
                </a:cubicBezTo>
                <a:cubicBezTo>
                  <a:pt x="388509" y="1671667"/>
                  <a:pt x="451632" y="1707071"/>
                  <a:pt x="558534" y="1637261"/>
                </a:cubicBezTo>
                <a:cubicBezTo>
                  <a:pt x="604971" y="1631857"/>
                  <a:pt x="689284" y="1553149"/>
                  <a:pt x="763550" y="1533445"/>
                </a:cubicBezTo>
                <a:cubicBezTo>
                  <a:pt x="822611" y="1530638"/>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784E32B-BE49-459D-8E4C-E0678A880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6869" y="0"/>
            <a:ext cx="4645131" cy="6362564"/>
          </a:xfrm>
          <a:custGeom>
            <a:avLst/>
            <a:gdLst>
              <a:gd name="connsiteX0" fmla="*/ 216571 w 4604550"/>
              <a:gd name="connsiteY0" fmla="*/ 0 h 6362564"/>
              <a:gd name="connsiteX1" fmla="*/ 4604550 w 4604550"/>
              <a:gd name="connsiteY1" fmla="*/ 0 h 6362564"/>
              <a:gd name="connsiteX2" fmla="*/ 4604550 w 4604550"/>
              <a:gd name="connsiteY2" fmla="*/ 6362564 h 6362564"/>
              <a:gd name="connsiteX3" fmla="*/ 0 w 4604550"/>
              <a:gd name="connsiteY3" fmla="*/ 6201770 h 6362564"/>
            </a:gdLst>
            <a:ahLst/>
            <a:cxnLst>
              <a:cxn ang="0">
                <a:pos x="connsiteX0" y="connsiteY0"/>
              </a:cxn>
              <a:cxn ang="0">
                <a:pos x="connsiteX1" y="connsiteY1"/>
              </a:cxn>
              <a:cxn ang="0">
                <a:pos x="connsiteX2" y="connsiteY2"/>
              </a:cxn>
              <a:cxn ang="0">
                <a:pos x="connsiteX3" y="connsiteY3"/>
              </a:cxn>
            </a:cxnLst>
            <a:rect l="l" t="t" r="r" b="b"/>
            <a:pathLst>
              <a:path w="4604550" h="6362564">
                <a:moveTo>
                  <a:pt x="216571" y="0"/>
                </a:moveTo>
                <a:lnTo>
                  <a:pt x="4604550" y="0"/>
                </a:lnTo>
                <a:lnTo>
                  <a:pt x="4604550" y="6362564"/>
                </a:lnTo>
                <a:lnTo>
                  <a:pt x="0" y="620177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ta displayed on screen">
            <a:extLst>
              <a:ext uri="{FF2B5EF4-FFF2-40B4-BE49-F238E27FC236}">
                <a16:creationId xmlns:a16="http://schemas.microsoft.com/office/drawing/2014/main" id="{E1D14341-B147-E971-5063-58356E87387E}"/>
              </a:ext>
            </a:extLst>
          </p:cNvPr>
          <p:cNvPicPr>
            <a:picLocks noChangeAspect="1"/>
          </p:cNvPicPr>
          <p:nvPr/>
        </p:nvPicPr>
        <p:blipFill>
          <a:blip r:embed="rId3">
            <a:extLst>
              <a:ext uri="{28A0092B-C50C-407E-A947-70E740481C1C}">
                <a14:useLocalDpi xmlns:a14="http://schemas.microsoft.com/office/drawing/2010/main" val="0"/>
              </a:ext>
            </a:extLst>
          </a:blip>
          <a:srcRect l="23845" r="27787" b="1"/>
          <a:stretch/>
        </p:blipFill>
        <p:spPr>
          <a:xfrm>
            <a:off x="7697843" y="10"/>
            <a:ext cx="4494157" cy="6202075"/>
          </a:xfrm>
          <a:custGeom>
            <a:avLst/>
            <a:gdLst/>
            <a:ahLst/>
            <a:cxnLst/>
            <a:rect l="l" t="t" r="r" b="b"/>
            <a:pathLst>
              <a:path w="4494157" h="6202085">
                <a:moveTo>
                  <a:pt x="212306" y="0"/>
                </a:moveTo>
                <a:lnTo>
                  <a:pt x="4494157" y="0"/>
                </a:lnTo>
                <a:lnTo>
                  <a:pt x="4494157" y="6202085"/>
                </a:lnTo>
                <a:lnTo>
                  <a:pt x="4001818" y="6184950"/>
                </a:lnTo>
                <a:cubicBezTo>
                  <a:pt x="2350856" y="6127297"/>
                  <a:pt x="699950" y="6068088"/>
                  <a:pt x="35951" y="6041785"/>
                </a:cubicBezTo>
                <a:cubicBezTo>
                  <a:pt x="15395" y="6040950"/>
                  <a:pt x="-645" y="6023705"/>
                  <a:pt x="20" y="6003145"/>
                </a:cubicBezTo>
                <a:close/>
              </a:path>
            </a:pathLst>
          </a:custGeom>
        </p:spPr>
      </p:pic>
      <p:sp>
        <p:nvSpPr>
          <p:cNvPr id="2" name="Title 1">
            <a:extLst>
              <a:ext uri="{FF2B5EF4-FFF2-40B4-BE49-F238E27FC236}">
                <a16:creationId xmlns:a16="http://schemas.microsoft.com/office/drawing/2014/main" id="{AD31BA16-3DF3-D290-77C2-79B6FC839B58}"/>
              </a:ext>
            </a:extLst>
          </p:cNvPr>
          <p:cNvSpPr>
            <a:spLocks noGrp="1"/>
          </p:cNvSpPr>
          <p:nvPr>
            <p:ph type="title"/>
          </p:nvPr>
        </p:nvSpPr>
        <p:spPr>
          <a:xfrm>
            <a:off x="478927" y="60724"/>
            <a:ext cx="7143429" cy="1348562"/>
          </a:xfrm>
        </p:spPr>
        <p:txBody>
          <a:bodyPr anchor="ctr">
            <a:normAutofit/>
          </a:bodyPr>
          <a:lstStyle/>
          <a:p>
            <a:r>
              <a:rPr lang="en-US" dirty="0"/>
              <a:t>CONCLUDING RESULTS</a:t>
            </a:r>
          </a:p>
        </p:txBody>
      </p:sp>
      <p:sp>
        <p:nvSpPr>
          <p:cNvPr id="3" name="Content Placeholder 2">
            <a:extLst>
              <a:ext uri="{FF2B5EF4-FFF2-40B4-BE49-F238E27FC236}">
                <a16:creationId xmlns:a16="http://schemas.microsoft.com/office/drawing/2014/main" id="{7B189122-8B21-EE8D-5E3F-500C471D9A2D}"/>
              </a:ext>
            </a:extLst>
          </p:cNvPr>
          <p:cNvSpPr>
            <a:spLocks noGrp="1"/>
          </p:cNvSpPr>
          <p:nvPr>
            <p:ph idx="1"/>
          </p:nvPr>
        </p:nvSpPr>
        <p:spPr>
          <a:xfrm>
            <a:off x="1010094" y="2083981"/>
            <a:ext cx="5876042" cy="4240619"/>
          </a:xfrm>
        </p:spPr>
        <p:txBody>
          <a:bodyPr vert="horz" lIns="91440" tIns="45720" rIns="91440" bIns="45720" rtlCol="0" anchor="ctr">
            <a:normAutofit lnSpcReduction="10000"/>
          </a:bodyPr>
          <a:lstStyle/>
          <a:p>
            <a:pPr>
              <a:lnSpc>
                <a:spcPct val="110000"/>
              </a:lnSpc>
            </a:pPr>
            <a:r>
              <a:rPr lang="en-US" sz="1300" dirty="0">
                <a:ea typeface="+mn-lt"/>
                <a:cs typeface="+mn-lt"/>
              </a:rPr>
              <a:t>A statistically significant but modest relationship exists between football success (wins) and fall enrollment increases, with wins being a minor predictor.</a:t>
            </a:r>
            <a:endParaRPr lang="en-US" sz="1300" dirty="0"/>
          </a:p>
          <a:p>
            <a:pPr>
              <a:lnSpc>
                <a:spcPct val="110000"/>
              </a:lnSpc>
            </a:pPr>
            <a:r>
              <a:rPr lang="en-US" sz="1300" b="1" dirty="0">
                <a:ea typeface="+mn-lt"/>
                <a:cs typeface="+mn-lt"/>
              </a:rPr>
              <a:t>K-Means Clustering Results</a:t>
            </a:r>
            <a:r>
              <a:rPr lang="en-US" sz="1300" dirty="0">
                <a:ea typeface="+mn-lt"/>
                <a:cs typeface="+mn-lt"/>
              </a:rPr>
              <a:t>: </a:t>
            </a:r>
          </a:p>
          <a:p>
            <a:pPr lvl="1">
              <a:lnSpc>
                <a:spcPct val="110000"/>
              </a:lnSpc>
              <a:buFont typeface="Courier New" panose="020B0604020202020204" pitchFamily="34" charset="0"/>
              <a:buChar char="o"/>
            </a:pPr>
            <a:r>
              <a:rPr lang="en-US" sz="1300" i="1" dirty="0">
                <a:ea typeface="+mn-lt"/>
                <a:cs typeface="+mn-lt"/>
              </a:rPr>
              <a:t>Cluster 2</a:t>
            </a:r>
            <a:r>
              <a:rPr lang="en-US" sz="1300" dirty="0">
                <a:ea typeface="+mn-lt"/>
                <a:cs typeface="+mn-lt"/>
              </a:rPr>
              <a:t>: Larger universities with higher win totals show stronger relationships between success and enrollment growth.</a:t>
            </a:r>
            <a:endParaRPr lang="en-US" sz="1300" dirty="0"/>
          </a:p>
          <a:p>
            <a:pPr lvl="1">
              <a:lnSpc>
                <a:spcPct val="110000"/>
              </a:lnSpc>
              <a:buFont typeface="Courier New" panose="020B0604020202020204" pitchFamily="34" charset="0"/>
              <a:buChar char="o"/>
            </a:pPr>
            <a:r>
              <a:rPr lang="en-US" sz="1300" i="1" dirty="0">
                <a:ea typeface="+mn-lt"/>
                <a:cs typeface="+mn-lt"/>
              </a:rPr>
              <a:t>Clusters 0 &amp; 1</a:t>
            </a:r>
            <a:r>
              <a:rPr lang="en-US" sz="1300" dirty="0">
                <a:ea typeface="+mn-lt"/>
                <a:cs typeface="+mn-lt"/>
              </a:rPr>
              <a:t>: Smaller schools with lower-to-moderate win totals face challenges in achieving similar levels of success and enrollment boosts.</a:t>
            </a:r>
            <a:endParaRPr lang="en-US" sz="1300" dirty="0"/>
          </a:p>
          <a:p>
            <a:pPr>
              <a:lnSpc>
                <a:spcPct val="110000"/>
              </a:lnSpc>
            </a:pPr>
            <a:r>
              <a:rPr lang="en-US" sz="1300" dirty="0">
                <a:ea typeface="+mn-lt"/>
                <a:cs typeface="+mn-lt"/>
              </a:rPr>
              <a:t>Conference (SEC vs. Big Ten) significantly impacts enrollment. Since larger schools are often part of stronger athletic programs (like football), this could indirectly connect higher enrollments to better football performance.</a:t>
            </a:r>
          </a:p>
          <a:p>
            <a:pPr>
              <a:lnSpc>
                <a:spcPct val="110000"/>
              </a:lnSpc>
            </a:pPr>
            <a:r>
              <a:rPr lang="en-US" sz="1300" b="1" dirty="0">
                <a:ea typeface="+mn-lt"/>
                <a:cs typeface="+mn-lt"/>
              </a:rPr>
              <a:t>External Factors Matter</a:t>
            </a:r>
            <a:r>
              <a:rPr lang="en-US" sz="1300" dirty="0">
                <a:ea typeface="+mn-lt"/>
                <a:cs typeface="+mn-lt"/>
              </a:rPr>
              <a:t>: Academic reputation, facilities, and other variables likely play key roles in driving enrollment beyond football success- future further analysis needed.</a:t>
            </a:r>
            <a:endParaRPr lang="en-US" sz="1300" dirty="0"/>
          </a:p>
          <a:p>
            <a:pPr>
              <a:lnSpc>
                <a:spcPct val="110000"/>
              </a:lnSpc>
            </a:pPr>
            <a:endParaRPr lang="en-US" sz="1300" dirty="0"/>
          </a:p>
          <a:p>
            <a:pPr>
              <a:lnSpc>
                <a:spcPct val="110000"/>
              </a:lnSpc>
            </a:pPr>
            <a:endParaRPr lang="en-US" sz="1300" dirty="0"/>
          </a:p>
        </p:txBody>
      </p:sp>
    </p:spTree>
    <p:extLst>
      <p:ext uri="{BB962C8B-B14F-4D97-AF65-F5344CB8AC3E}">
        <p14:creationId xmlns:p14="http://schemas.microsoft.com/office/powerpoint/2010/main" val="743116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4"/>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4D142C-CE4C-6592-748B-1DBD1EB953B8}"/>
              </a:ext>
            </a:extLst>
          </p:cNvPr>
          <p:cNvSpPr>
            <a:spLocks noGrp="1"/>
          </p:cNvSpPr>
          <p:nvPr>
            <p:ph type="title"/>
          </p:nvPr>
        </p:nvSpPr>
        <p:spPr>
          <a:xfrm>
            <a:off x="1219200" y="717283"/>
            <a:ext cx="9753600" cy="1149844"/>
          </a:xfrm>
        </p:spPr>
        <p:txBody>
          <a:bodyPr anchor="ctr">
            <a:normAutofit/>
          </a:bodyPr>
          <a:lstStyle/>
          <a:p>
            <a:r>
              <a:rPr lang="en-US" dirty="0"/>
              <a:t>LESSONS LEARNED ABOUT ML TOPICS</a:t>
            </a:r>
          </a:p>
        </p:txBody>
      </p:sp>
      <p:graphicFrame>
        <p:nvGraphicFramePr>
          <p:cNvPr id="5" name="Content Placeholder 2">
            <a:extLst>
              <a:ext uri="{FF2B5EF4-FFF2-40B4-BE49-F238E27FC236}">
                <a16:creationId xmlns:a16="http://schemas.microsoft.com/office/drawing/2014/main" id="{00AD28D0-3E37-9DD7-AFB1-3842D826CCC4}"/>
              </a:ext>
            </a:extLst>
          </p:cNvPr>
          <p:cNvGraphicFramePr>
            <a:graphicFrameLocks noGrp="1"/>
          </p:cNvGraphicFramePr>
          <p:nvPr>
            <p:ph idx="1"/>
            <p:extLst>
              <p:ext uri="{D42A27DB-BD31-4B8C-83A1-F6EECF244321}">
                <p14:modId xmlns:p14="http://schemas.microsoft.com/office/powerpoint/2010/main" val="1963361377"/>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7238769"/>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F4018B-201F-9095-A1FF-EA0F5E43978E}"/>
              </a:ext>
            </a:extLst>
          </p:cNvPr>
          <p:cNvSpPr>
            <a:spLocks noGrp="1"/>
          </p:cNvSpPr>
          <p:nvPr>
            <p:ph type="title"/>
          </p:nvPr>
        </p:nvSpPr>
        <p:spPr>
          <a:xfrm>
            <a:off x="1219200" y="717283"/>
            <a:ext cx="9753600" cy="1149844"/>
          </a:xfrm>
        </p:spPr>
        <p:txBody>
          <a:bodyPr anchor="ctr">
            <a:normAutofit/>
          </a:bodyPr>
          <a:lstStyle/>
          <a:p>
            <a:r>
              <a:rPr lang="en-US" dirty="0"/>
              <a:t>AREAS FOR FUTURE RESEARCH</a:t>
            </a:r>
          </a:p>
        </p:txBody>
      </p:sp>
      <p:graphicFrame>
        <p:nvGraphicFramePr>
          <p:cNvPr id="15" name="Content Placeholder 2">
            <a:extLst>
              <a:ext uri="{FF2B5EF4-FFF2-40B4-BE49-F238E27FC236}">
                <a16:creationId xmlns:a16="http://schemas.microsoft.com/office/drawing/2014/main" id="{0EC39503-75BA-C8E6-595B-DD2486856248}"/>
              </a:ext>
            </a:extLst>
          </p:cNvPr>
          <p:cNvGraphicFramePr>
            <a:graphicFrameLocks noGrp="1"/>
          </p:cNvGraphicFramePr>
          <p:nvPr>
            <p:ph idx="1"/>
            <p:extLst>
              <p:ext uri="{D42A27DB-BD31-4B8C-83A1-F6EECF244321}">
                <p14:modId xmlns:p14="http://schemas.microsoft.com/office/powerpoint/2010/main" val="1010370085"/>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0036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C620CF-C8E4-FBC4-1228-8929E68208B5}"/>
              </a:ext>
            </a:extLst>
          </p:cNvPr>
          <p:cNvSpPr>
            <a:spLocks noGrp="1"/>
          </p:cNvSpPr>
          <p:nvPr>
            <p:ph type="title"/>
          </p:nvPr>
        </p:nvSpPr>
        <p:spPr>
          <a:xfrm>
            <a:off x="1219200" y="717283"/>
            <a:ext cx="9753600" cy="1149844"/>
          </a:xfrm>
        </p:spPr>
        <p:txBody>
          <a:bodyPr anchor="ctr">
            <a:normAutofit/>
          </a:bodyPr>
          <a:lstStyle/>
          <a:p>
            <a:r>
              <a:rPr lang="en-US"/>
              <a:t>CHALLENGES &amp; GOALS MISSED</a:t>
            </a:r>
          </a:p>
        </p:txBody>
      </p:sp>
      <p:graphicFrame>
        <p:nvGraphicFramePr>
          <p:cNvPr id="5" name="Content Placeholder 2">
            <a:extLst>
              <a:ext uri="{FF2B5EF4-FFF2-40B4-BE49-F238E27FC236}">
                <a16:creationId xmlns:a16="http://schemas.microsoft.com/office/drawing/2014/main" id="{42327E05-71AE-7C6A-C46B-29C22919DAFB}"/>
              </a:ext>
            </a:extLst>
          </p:cNvPr>
          <p:cNvGraphicFramePr>
            <a:graphicFrameLocks noGrp="1"/>
          </p:cNvGraphicFramePr>
          <p:nvPr>
            <p:ph idx="1"/>
            <p:extLst>
              <p:ext uri="{D42A27DB-BD31-4B8C-83A1-F6EECF244321}">
                <p14:modId xmlns:p14="http://schemas.microsoft.com/office/powerpoint/2010/main" val="992018236"/>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29438715"/>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073">
            <a:off x="4851872" y="821036"/>
            <a:ext cx="6800350" cy="5350101"/>
          </a:xfrm>
          <a:prstGeom prst="rect">
            <a:avLst/>
          </a:prstGeom>
          <a:solidFill>
            <a:srgbClr val="EFEEE9"/>
          </a:solidFill>
          <a:ln>
            <a:noFill/>
          </a:ln>
          <a:effectLst>
            <a:outerShdw blurRad="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1627A44-C022-4773-A393-E948FE3F4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9121">
            <a:off x="4946130" y="900347"/>
            <a:ext cx="6591734" cy="5205656"/>
          </a:xfrm>
          <a:custGeom>
            <a:avLst/>
            <a:gdLst>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604718 w 6621845"/>
              <a:gd name="connsiteY15" fmla="*/ 0 h 5238511"/>
              <a:gd name="connsiteX16" fmla="*/ 3117572 w 6621845"/>
              <a:gd name="connsiteY16" fmla="*/ 0 h 5238511"/>
              <a:gd name="connsiteX17" fmla="*/ 3117572 w 6621845"/>
              <a:gd name="connsiteY17" fmla="*/ 89697 h 5238511"/>
              <a:gd name="connsiteX0" fmla="*/ 6597934 w 6621845"/>
              <a:gd name="connsiteY0" fmla="*/ 155744 h 5238511"/>
              <a:gd name="connsiteX1" fmla="*/ 6619376 w 6621845"/>
              <a:gd name="connsiteY1" fmla="*/ 177681 h 5238511"/>
              <a:gd name="connsiteX2" fmla="*/ 6621845 w 6621845"/>
              <a:gd name="connsiteY2" fmla="*/ 195498 h 5238511"/>
              <a:gd name="connsiteX3" fmla="*/ 6601863 w 6621845"/>
              <a:gd name="connsiteY3" fmla="*/ 1201700 h 5238511"/>
              <a:gd name="connsiteX4" fmla="*/ 6601373 w 6621845"/>
              <a:gd name="connsiteY4" fmla="*/ 1226210 h 5238511"/>
              <a:gd name="connsiteX5" fmla="*/ 6601384 w 6621845"/>
              <a:gd name="connsiteY5" fmla="*/ 1226232 h 5238511"/>
              <a:gd name="connsiteX6" fmla="*/ 6521625 w 6621845"/>
              <a:gd name="connsiteY6" fmla="*/ 5202267 h 5238511"/>
              <a:gd name="connsiteX7" fmla="*/ 6483689 w 6621845"/>
              <a:gd name="connsiteY7" fmla="*/ 5238506 h 5238511"/>
              <a:gd name="connsiteX8" fmla="*/ 36351 w 6621845"/>
              <a:gd name="connsiteY8" fmla="*/ 5109172 h 5238511"/>
              <a:gd name="connsiteX9" fmla="*/ 5 w 6621845"/>
              <a:gd name="connsiteY9" fmla="*/ 5071442 h 5238511"/>
              <a:gd name="connsiteX10" fmla="*/ 1012 w 6621845"/>
              <a:gd name="connsiteY10" fmla="*/ 5021215 h 5238511"/>
              <a:gd name="connsiteX11" fmla="*/ 1011 w 6621845"/>
              <a:gd name="connsiteY11" fmla="*/ 5021212 h 5238511"/>
              <a:gd name="connsiteX12" fmla="*/ 100440 w 6621845"/>
              <a:gd name="connsiteY12" fmla="*/ 64666 h 5238511"/>
              <a:gd name="connsiteX13" fmla="*/ 122765 w 6621845"/>
              <a:gd name="connsiteY13" fmla="*/ 33189 h 5238511"/>
              <a:gd name="connsiteX14" fmla="*/ 604718 w 6621845"/>
              <a:gd name="connsiteY14" fmla="*/ 42857 h 5238511"/>
              <a:gd name="connsiteX15" fmla="*/ 3117572 w 6621845"/>
              <a:gd name="connsiteY15" fmla="*/ 0 h 5238511"/>
              <a:gd name="connsiteX16" fmla="*/ 3117572 w 6621845"/>
              <a:gd name="connsiteY16" fmla="*/ 89697 h 5238511"/>
              <a:gd name="connsiteX17" fmla="*/ 6597934 w 6621845"/>
              <a:gd name="connsiteY17" fmla="*/ 155744 h 5238511"/>
              <a:gd name="connsiteX0" fmla="*/ 6597934 w 6621845"/>
              <a:gd name="connsiteY0" fmla="*/ 122557 h 5205324"/>
              <a:gd name="connsiteX1" fmla="*/ 6619376 w 6621845"/>
              <a:gd name="connsiteY1" fmla="*/ 144494 h 5205324"/>
              <a:gd name="connsiteX2" fmla="*/ 6621845 w 6621845"/>
              <a:gd name="connsiteY2" fmla="*/ 162311 h 5205324"/>
              <a:gd name="connsiteX3" fmla="*/ 6601863 w 6621845"/>
              <a:gd name="connsiteY3" fmla="*/ 1168513 h 5205324"/>
              <a:gd name="connsiteX4" fmla="*/ 6601373 w 6621845"/>
              <a:gd name="connsiteY4" fmla="*/ 1193023 h 5205324"/>
              <a:gd name="connsiteX5" fmla="*/ 6601384 w 6621845"/>
              <a:gd name="connsiteY5" fmla="*/ 1193045 h 5205324"/>
              <a:gd name="connsiteX6" fmla="*/ 6521625 w 6621845"/>
              <a:gd name="connsiteY6" fmla="*/ 5169080 h 5205324"/>
              <a:gd name="connsiteX7" fmla="*/ 6483689 w 6621845"/>
              <a:gd name="connsiteY7" fmla="*/ 5205319 h 5205324"/>
              <a:gd name="connsiteX8" fmla="*/ 36351 w 6621845"/>
              <a:gd name="connsiteY8" fmla="*/ 5075985 h 5205324"/>
              <a:gd name="connsiteX9" fmla="*/ 5 w 6621845"/>
              <a:gd name="connsiteY9" fmla="*/ 5038255 h 5205324"/>
              <a:gd name="connsiteX10" fmla="*/ 1012 w 6621845"/>
              <a:gd name="connsiteY10" fmla="*/ 4988028 h 5205324"/>
              <a:gd name="connsiteX11" fmla="*/ 1011 w 6621845"/>
              <a:gd name="connsiteY11" fmla="*/ 4988025 h 5205324"/>
              <a:gd name="connsiteX12" fmla="*/ 100440 w 6621845"/>
              <a:gd name="connsiteY12" fmla="*/ 31479 h 5205324"/>
              <a:gd name="connsiteX13" fmla="*/ 122765 w 6621845"/>
              <a:gd name="connsiteY13" fmla="*/ 2 h 5205324"/>
              <a:gd name="connsiteX14" fmla="*/ 604718 w 6621845"/>
              <a:gd name="connsiteY14" fmla="*/ 9670 h 5205324"/>
              <a:gd name="connsiteX15" fmla="*/ 3117572 w 6621845"/>
              <a:gd name="connsiteY15" fmla="*/ 56510 h 5205324"/>
              <a:gd name="connsiteX16" fmla="*/ 6597934 w 6621845"/>
              <a:gd name="connsiteY16" fmla="*/ 122557 h 5205324"/>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1011 w 6621845"/>
              <a:gd name="connsiteY11" fmla="*/ 4988024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1012 w 6621845"/>
              <a:gd name="connsiteY10" fmla="*/ 4988027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6597934 w 6621845"/>
              <a:gd name="connsiteY0" fmla="*/ 122556 h 5205323"/>
              <a:gd name="connsiteX1" fmla="*/ 6619376 w 6621845"/>
              <a:gd name="connsiteY1" fmla="*/ 144493 h 5205323"/>
              <a:gd name="connsiteX2" fmla="*/ 6621845 w 6621845"/>
              <a:gd name="connsiteY2" fmla="*/ 162310 h 5205323"/>
              <a:gd name="connsiteX3" fmla="*/ 6601863 w 6621845"/>
              <a:gd name="connsiteY3" fmla="*/ 1168512 h 5205323"/>
              <a:gd name="connsiteX4" fmla="*/ 6601373 w 6621845"/>
              <a:gd name="connsiteY4" fmla="*/ 1193022 h 5205323"/>
              <a:gd name="connsiteX5" fmla="*/ 6601384 w 6621845"/>
              <a:gd name="connsiteY5" fmla="*/ 1193044 h 5205323"/>
              <a:gd name="connsiteX6" fmla="*/ 6521625 w 6621845"/>
              <a:gd name="connsiteY6" fmla="*/ 5169079 h 5205323"/>
              <a:gd name="connsiteX7" fmla="*/ 6483689 w 6621845"/>
              <a:gd name="connsiteY7" fmla="*/ 5205318 h 5205323"/>
              <a:gd name="connsiteX8" fmla="*/ 36351 w 6621845"/>
              <a:gd name="connsiteY8" fmla="*/ 5075984 h 5205323"/>
              <a:gd name="connsiteX9" fmla="*/ 5 w 6621845"/>
              <a:gd name="connsiteY9" fmla="*/ 5038254 h 5205323"/>
              <a:gd name="connsiteX10" fmla="*/ 30143 w 6621845"/>
              <a:gd name="connsiteY10" fmla="*/ 4946661 h 5205323"/>
              <a:gd name="connsiteX11" fmla="*/ 44388 w 6621845"/>
              <a:gd name="connsiteY11" fmla="*/ 4882987 h 5205323"/>
              <a:gd name="connsiteX12" fmla="*/ 128150 w 6621845"/>
              <a:gd name="connsiteY12" fmla="*/ 113570 h 5205323"/>
              <a:gd name="connsiteX13" fmla="*/ 122765 w 6621845"/>
              <a:gd name="connsiteY13" fmla="*/ 1 h 5205323"/>
              <a:gd name="connsiteX14" fmla="*/ 604718 w 6621845"/>
              <a:gd name="connsiteY14" fmla="*/ 9669 h 5205323"/>
              <a:gd name="connsiteX15" fmla="*/ 3117572 w 6621845"/>
              <a:gd name="connsiteY15" fmla="*/ 56509 h 5205323"/>
              <a:gd name="connsiteX16" fmla="*/ 6597934 w 6621845"/>
              <a:gd name="connsiteY16" fmla="*/ 122556 h 5205323"/>
              <a:gd name="connsiteX0" fmla="*/ 7041537 w 7065448"/>
              <a:gd name="connsiteY0" fmla="*/ 122556 h 5205323"/>
              <a:gd name="connsiteX1" fmla="*/ 7062979 w 7065448"/>
              <a:gd name="connsiteY1" fmla="*/ 144493 h 5205323"/>
              <a:gd name="connsiteX2" fmla="*/ 7065448 w 7065448"/>
              <a:gd name="connsiteY2" fmla="*/ 162310 h 5205323"/>
              <a:gd name="connsiteX3" fmla="*/ 7045466 w 7065448"/>
              <a:gd name="connsiteY3" fmla="*/ 1168512 h 5205323"/>
              <a:gd name="connsiteX4" fmla="*/ 7044976 w 7065448"/>
              <a:gd name="connsiteY4" fmla="*/ 1193022 h 5205323"/>
              <a:gd name="connsiteX5" fmla="*/ 7044987 w 7065448"/>
              <a:gd name="connsiteY5" fmla="*/ 1193044 h 5205323"/>
              <a:gd name="connsiteX6" fmla="*/ 6965228 w 7065448"/>
              <a:gd name="connsiteY6" fmla="*/ 5169079 h 5205323"/>
              <a:gd name="connsiteX7" fmla="*/ 6927292 w 7065448"/>
              <a:gd name="connsiteY7" fmla="*/ 5205318 h 5205323"/>
              <a:gd name="connsiteX8" fmla="*/ 479954 w 7065448"/>
              <a:gd name="connsiteY8" fmla="*/ 5075984 h 5205323"/>
              <a:gd name="connsiteX9" fmla="*/ 473746 w 7065448"/>
              <a:gd name="connsiteY9" fmla="*/ 4946661 h 5205323"/>
              <a:gd name="connsiteX10" fmla="*/ 487991 w 7065448"/>
              <a:gd name="connsiteY10" fmla="*/ 4882987 h 5205323"/>
              <a:gd name="connsiteX11" fmla="*/ 571753 w 7065448"/>
              <a:gd name="connsiteY11" fmla="*/ 113570 h 5205323"/>
              <a:gd name="connsiteX12" fmla="*/ 566368 w 7065448"/>
              <a:gd name="connsiteY12" fmla="*/ 1 h 5205323"/>
              <a:gd name="connsiteX13" fmla="*/ 1048321 w 7065448"/>
              <a:gd name="connsiteY13" fmla="*/ 9669 h 5205323"/>
              <a:gd name="connsiteX14" fmla="*/ 3561175 w 7065448"/>
              <a:gd name="connsiteY14" fmla="*/ 56509 h 5205323"/>
              <a:gd name="connsiteX15" fmla="*/ 7041537 w 7065448"/>
              <a:gd name="connsiteY15" fmla="*/ 122556 h 5205323"/>
              <a:gd name="connsiteX0" fmla="*/ 6584362 w 6608273"/>
              <a:gd name="connsiteY0" fmla="*/ 122556 h 5205323"/>
              <a:gd name="connsiteX1" fmla="*/ 6605804 w 6608273"/>
              <a:gd name="connsiteY1" fmla="*/ 144493 h 5205323"/>
              <a:gd name="connsiteX2" fmla="*/ 6608273 w 6608273"/>
              <a:gd name="connsiteY2" fmla="*/ 162310 h 5205323"/>
              <a:gd name="connsiteX3" fmla="*/ 6588291 w 6608273"/>
              <a:gd name="connsiteY3" fmla="*/ 1168512 h 5205323"/>
              <a:gd name="connsiteX4" fmla="*/ 6587801 w 6608273"/>
              <a:gd name="connsiteY4" fmla="*/ 1193022 h 5205323"/>
              <a:gd name="connsiteX5" fmla="*/ 6587812 w 6608273"/>
              <a:gd name="connsiteY5" fmla="*/ 1193044 h 5205323"/>
              <a:gd name="connsiteX6" fmla="*/ 6508053 w 6608273"/>
              <a:gd name="connsiteY6" fmla="*/ 5169079 h 5205323"/>
              <a:gd name="connsiteX7" fmla="*/ 6470117 w 6608273"/>
              <a:gd name="connsiteY7" fmla="*/ 5205318 h 5205323"/>
              <a:gd name="connsiteX8" fmla="*/ 22779 w 6608273"/>
              <a:gd name="connsiteY8" fmla="*/ 5075984 h 5205323"/>
              <a:gd name="connsiteX9" fmla="*/ 16571 w 6608273"/>
              <a:gd name="connsiteY9" fmla="*/ 4946661 h 5205323"/>
              <a:gd name="connsiteX10" fmla="*/ 30816 w 6608273"/>
              <a:gd name="connsiteY10" fmla="*/ 4882987 h 5205323"/>
              <a:gd name="connsiteX11" fmla="*/ 114578 w 6608273"/>
              <a:gd name="connsiteY11" fmla="*/ 113570 h 5205323"/>
              <a:gd name="connsiteX12" fmla="*/ 109193 w 6608273"/>
              <a:gd name="connsiteY12" fmla="*/ 1 h 5205323"/>
              <a:gd name="connsiteX13" fmla="*/ 591146 w 6608273"/>
              <a:gd name="connsiteY13" fmla="*/ 9669 h 5205323"/>
              <a:gd name="connsiteX14" fmla="*/ 3104000 w 6608273"/>
              <a:gd name="connsiteY14" fmla="*/ 56509 h 5205323"/>
              <a:gd name="connsiteX15" fmla="*/ 6584362 w 6608273"/>
              <a:gd name="connsiteY15" fmla="*/ 122556 h 5205323"/>
              <a:gd name="connsiteX0" fmla="*/ 6584392 w 6608303"/>
              <a:gd name="connsiteY0" fmla="*/ 122556 h 5205323"/>
              <a:gd name="connsiteX1" fmla="*/ 6605834 w 6608303"/>
              <a:gd name="connsiteY1" fmla="*/ 144493 h 5205323"/>
              <a:gd name="connsiteX2" fmla="*/ 6608303 w 6608303"/>
              <a:gd name="connsiteY2" fmla="*/ 162310 h 5205323"/>
              <a:gd name="connsiteX3" fmla="*/ 6588321 w 6608303"/>
              <a:gd name="connsiteY3" fmla="*/ 1168512 h 5205323"/>
              <a:gd name="connsiteX4" fmla="*/ 6587831 w 6608303"/>
              <a:gd name="connsiteY4" fmla="*/ 1193022 h 5205323"/>
              <a:gd name="connsiteX5" fmla="*/ 6587842 w 6608303"/>
              <a:gd name="connsiteY5" fmla="*/ 1193044 h 5205323"/>
              <a:gd name="connsiteX6" fmla="*/ 6508083 w 6608303"/>
              <a:gd name="connsiteY6" fmla="*/ 5169079 h 5205323"/>
              <a:gd name="connsiteX7" fmla="*/ 6470147 w 6608303"/>
              <a:gd name="connsiteY7" fmla="*/ 5205318 h 5205323"/>
              <a:gd name="connsiteX8" fmla="*/ 22809 w 6608303"/>
              <a:gd name="connsiteY8" fmla="*/ 5075984 h 5205323"/>
              <a:gd name="connsiteX9" fmla="*/ 16601 w 6608303"/>
              <a:gd name="connsiteY9" fmla="*/ 4946661 h 5205323"/>
              <a:gd name="connsiteX10" fmla="*/ 30846 w 6608303"/>
              <a:gd name="connsiteY10" fmla="*/ 4882987 h 5205323"/>
              <a:gd name="connsiteX11" fmla="*/ 114608 w 6608303"/>
              <a:gd name="connsiteY11" fmla="*/ 113570 h 5205323"/>
              <a:gd name="connsiteX12" fmla="*/ 109223 w 6608303"/>
              <a:gd name="connsiteY12" fmla="*/ 1 h 5205323"/>
              <a:gd name="connsiteX13" fmla="*/ 591176 w 6608303"/>
              <a:gd name="connsiteY13" fmla="*/ 9669 h 5205323"/>
              <a:gd name="connsiteX14" fmla="*/ 3104030 w 6608303"/>
              <a:gd name="connsiteY14" fmla="*/ 56509 h 5205323"/>
              <a:gd name="connsiteX15" fmla="*/ 6584392 w 6608303"/>
              <a:gd name="connsiteY15" fmla="*/ 122556 h 5205323"/>
              <a:gd name="connsiteX0" fmla="*/ 6584393 w 6608304"/>
              <a:gd name="connsiteY0" fmla="*/ 122556 h 5205323"/>
              <a:gd name="connsiteX1" fmla="*/ 6605835 w 6608304"/>
              <a:gd name="connsiteY1" fmla="*/ 144493 h 5205323"/>
              <a:gd name="connsiteX2" fmla="*/ 6608304 w 6608304"/>
              <a:gd name="connsiteY2" fmla="*/ 162310 h 5205323"/>
              <a:gd name="connsiteX3" fmla="*/ 6588322 w 6608304"/>
              <a:gd name="connsiteY3" fmla="*/ 1168512 h 5205323"/>
              <a:gd name="connsiteX4" fmla="*/ 6587832 w 6608304"/>
              <a:gd name="connsiteY4" fmla="*/ 1193022 h 5205323"/>
              <a:gd name="connsiteX5" fmla="*/ 6587843 w 6608304"/>
              <a:gd name="connsiteY5" fmla="*/ 1193044 h 5205323"/>
              <a:gd name="connsiteX6" fmla="*/ 6508084 w 6608304"/>
              <a:gd name="connsiteY6" fmla="*/ 5169079 h 5205323"/>
              <a:gd name="connsiteX7" fmla="*/ 6470148 w 6608304"/>
              <a:gd name="connsiteY7" fmla="*/ 5205318 h 5205323"/>
              <a:gd name="connsiteX8" fmla="*/ 22810 w 6608304"/>
              <a:gd name="connsiteY8" fmla="*/ 5075984 h 5205323"/>
              <a:gd name="connsiteX9" fmla="*/ 16602 w 6608304"/>
              <a:gd name="connsiteY9" fmla="*/ 4946661 h 5205323"/>
              <a:gd name="connsiteX10" fmla="*/ 30847 w 6608304"/>
              <a:gd name="connsiteY10" fmla="*/ 4882987 h 5205323"/>
              <a:gd name="connsiteX11" fmla="*/ 114609 w 6608304"/>
              <a:gd name="connsiteY11" fmla="*/ 113570 h 5205323"/>
              <a:gd name="connsiteX12" fmla="*/ 109224 w 6608304"/>
              <a:gd name="connsiteY12" fmla="*/ 1 h 5205323"/>
              <a:gd name="connsiteX13" fmla="*/ 591177 w 6608304"/>
              <a:gd name="connsiteY13" fmla="*/ 9669 h 5205323"/>
              <a:gd name="connsiteX14" fmla="*/ 3104031 w 6608304"/>
              <a:gd name="connsiteY14" fmla="*/ 56509 h 5205323"/>
              <a:gd name="connsiteX15" fmla="*/ 6584393 w 6608304"/>
              <a:gd name="connsiteY15" fmla="*/ 122556 h 5205323"/>
              <a:gd name="connsiteX0" fmla="*/ 6567823 w 6937884"/>
              <a:gd name="connsiteY0" fmla="*/ 122556 h 5210213"/>
              <a:gd name="connsiteX1" fmla="*/ 6589265 w 6937884"/>
              <a:gd name="connsiteY1" fmla="*/ 144493 h 5210213"/>
              <a:gd name="connsiteX2" fmla="*/ 6591734 w 6937884"/>
              <a:gd name="connsiteY2" fmla="*/ 162310 h 5210213"/>
              <a:gd name="connsiteX3" fmla="*/ 6571752 w 6937884"/>
              <a:gd name="connsiteY3" fmla="*/ 1168512 h 5210213"/>
              <a:gd name="connsiteX4" fmla="*/ 6571262 w 6937884"/>
              <a:gd name="connsiteY4" fmla="*/ 1193022 h 5210213"/>
              <a:gd name="connsiteX5" fmla="*/ 6571273 w 6937884"/>
              <a:gd name="connsiteY5" fmla="*/ 1193044 h 5210213"/>
              <a:gd name="connsiteX6" fmla="*/ 6491514 w 6937884"/>
              <a:gd name="connsiteY6" fmla="*/ 5169079 h 5210213"/>
              <a:gd name="connsiteX7" fmla="*/ 6453578 w 6937884"/>
              <a:gd name="connsiteY7" fmla="*/ 5205318 h 5210213"/>
              <a:gd name="connsiteX8" fmla="*/ 87448 w 6937884"/>
              <a:gd name="connsiteY8" fmla="*/ 5064339 h 5210213"/>
              <a:gd name="connsiteX9" fmla="*/ 32 w 6937884"/>
              <a:gd name="connsiteY9" fmla="*/ 4946661 h 5210213"/>
              <a:gd name="connsiteX10" fmla="*/ 14277 w 6937884"/>
              <a:gd name="connsiteY10" fmla="*/ 4882987 h 5210213"/>
              <a:gd name="connsiteX11" fmla="*/ 98039 w 6937884"/>
              <a:gd name="connsiteY11" fmla="*/ 113570 h 5210213"/>
              <a:gd name="connsiteX12" fmla="*/ 92654 w 6937884"/>
              <a:gd name="connsiteY12" fmla="*/ 1 h 5210213"/>
              <a:gd name="connsiteX13" fmla="*/ 574607 w 6937884"/>
              <a:gd name="connsiteY13" fmla="*/ 9669 h 5210213"/>
              <a:gd name="connsiteX14" fmla="*/ 3087461 w 6937884"/>
              <a:gd name="connsiteY14" fmla="*/ 56509 h 5210213"/>
              <a:gd name="connsiteX15" fmla="*/ 6567823 w 6937884"/>
              <a:gd name="connsiteY15" fmla="*/ 122556 h 5210213"/>
              <a:gd name="connsiteX0" fmla="*/ 6567823 w 6591734"/>
              <a:gd name="connsiteY0" fmla="*/ 122556 h 5207389"/>
              <a:gd name="connsiteX1" fmla="*/ 6589265 w 6591734"/>
              <a:gd name="connsiteY1" fmla="*/ 144493 h 5207389"/>
              <a:gd name="connsiteX2" fmla="*/ 6591734 w 6591734"/>
              <a:gd name="connsiteY2" fmla="*/ 162310 h 5207389"/>
              <a:gd name="connsiteX3" fmla="*/ 6571752 w 6591734"/>
              <a:gd name="connsiteY3" fmla="*/ 1168512 h 5207389"/>
              <a:gd name="connsiteX4" fmla="*/ 6571262 w 6591734"/>
              <a:gd name="connsiteY4" fmla="*/ 1193022 h 5207389"/>
              <a:gd name="connsiteX5" fmla="*/ 6571273 w 6591734"/>
              <a:gd name="connsiteY5" fmla="*/ 1193044 h 5207389"/>
              <a:gd name="connsiteX6" fmla="*/ 6491514 w 6591734"/>
              <a:gd name="connsiteY6" fmla="*/ 5169079 h 5207389"/>
              <a:gd name="connsiteX7" fmla="*/ 6453578 w 6591734"/>
              <a:gd name="connsiteY7" fmla="*/ 5205318 h 5207389"/>
              <a:gd name="connsiteX8" fmla="*/ 87448 w 6591734"/>
              <a:gd name="connsiteY8" fmla="*/ 5064339 h 5207389"/>
              <a:gd name="connsiteX9" fmla="*/ 32 w 6591734"/>
              <a:gd name="connsiteY9" fmla="*/ 4946661 h 5207389"/>
              <a:gd name="connsiteX10" fmla="*/ 14277 w 6591734"/>
              <a:gd name="connsiteY10" fmla="*/ 4882987 h 5207389"/>
              <a:gd name="connsiteX11" fmla="*/ 98039 w 6591734"/>
              <a:gd name="connsiteY11" fmla="*/ 113570 h 5207389"/>
              <a:gd name="connsiteX12" fmla="*/ 92654 w 6591734"/>
              <a:gd name="connsiteY12" fmla="*/ 1 h 5207389"/>
              <a:gd name="connsiteX13" fmla="*/ 574607 w 6591734"/>
              <a:gd name="connsiteY13" fmla="*/ 9669 h 5207389"/>
              <a:gd name="connsiteX14" fmla="*/ 3087461 w 6591734"/>
              <a:gd name="connsiteY14" fmla="*/ 56509 h 5207389"/>
              <a:gd name="connsiteX15" fmla="*/ 6567823 w 6591734"/>
              <a:gd name="connsiteY15" fmla="*/ 122556 h 5207389"/>
              <a:gd name="connsiteX0" fmla="*/ 6567823 w 6591734"/>
              <a:gd name="connsiteY0" fmla="*/ 122556 h 5205656"/>
              <a:gd name="connsiteX1" fmla="*/ 6589265 w 6591734"/>
              <a:gd name="connsiteY1" fmla="*/ 144493 h 5205656"/>
              <a:gd name="connsiteX2" fmla="*/ 6591734 w 6591734"/>
              <a:gd name="connsiteY2" fmla="*/ 162310 h 5205656"/>
              <a:gd name="connsiteX3" fmla="*/ 6571752 w 6591734"/>
              <a:gd name="connsiteY3" fmla="*/ 1168512 h 5205656"/>
              <a:gd name="connsiteX4" fmla="*/ 6571262 w 6591734"/>
              <a:gd name="connsiteY4" fmla="*/ 1193022 h 5205656"/>
              <a:gd name="connsiteX5" fmla="*/ 6571273 w 6591734"/>
              <a:gd name="connsiteY5" fmla="*/ 1193044 h 5205656"/>
              <a:gd name="connsiteX6" fmla="*/ 6491514 w 6591734"/>
              <a:gd name="connsiteY6" fmla="*/ 5169079 h 5205656"/>
              <a:gd name="connsiteX7" fmla="*/ 6453578 w 6591734"/>
              <a:gd name="connsiteY7" fmla="*/ 5205318 h 5205656"/>
              <a:gd name="connsiteX8" fmla="*/ 87448 w 6591734"/>
              <a:gd name="connsiteY8" fmla="*/ 5064339 h 5205656"/>
              <a:gd name="connsiteX9" fmla="*/ 32 w 6591734"/>
              <a:gd name="connsiteY9" fmla="*/ 4946661 h 5205656"/>
              <a:gd name="connsiteX10" fmla="*/ 14277 w 6591734"/>
              <a:gd name="connsiteY10" fmla="*/ 4882987 h 5205656"/>
              <a:gd name="connsiteX11" fmla="*/ 98039 w 6591734"/>
              <a:gd name="connsiteY11" fmla="*/ 113570 h 5205656"/>
              <a:gd name="connsiteX12" fmla="*/ 92654 w 6591734"/>
              <a:gd name="connsiteY12" fmla="*/ 1 h 5205656"/>
              <a:gd name="connsiteX13" fmla="*/ 574607 w 6591734"/>
              <a:gd name="connsiteY13" fmla="*/ 9669 h 5205656"/>
              <a:gd name="connsiteX14" fmla="*/ 3087461 w 6591734"/>
              <a:gd name="connsiteY14" fmla="*/ 56509 h 5205656"/>
              <a:gd name="connsiteX15" fmla="*/ 6567823 w 6591734"/>
              <a:gd name="connsiteY15" fmla="*/ 122556 h 5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91734" h="5205656">
                <a:moveTo>
                  <a:pt x="6567823" y="122556"/>
                </a:moveTo>
                <a:cubicBezTo>
                  <a:pt x="6580239" y="129975"/>
                  <a:pt x="6582222" y="131985"/>
                  <a:pt x="6589265" y="144493"/>
                </a:cubicBezTo>
                <a:lnTo>
                  <a:pt x="6591734" y="162310"/>
                </a:lnTo>
                <a:cubicBezTo>
                  <a:pt x="6587703" y="369196"/>
                  <a:pt x="6580519" y="730319"/>
                  <a:pt x="6571752" y="1168512"/>
                </a:cubicBezTo>
                <a:cubicBezTo>
                  <a:pt x="6571589" y="1176682"/>
                  <a:pt x="6571425" y="1184852"/>
                  <a:pt x="6571262" y="1193022"/>
                </a:cubicBezTo>
                <a:cubicBezTo>
                  <a:pt x="6571266" y="1193029"/>
                  <a:pt x="6571269" y="1193037"/>
                  <a:pt x="6571273" y="1193044"/>
                </a:cubicBezTo>
                <a:lnTo>
                  <a:pt x="6491514" y="5169079"/>
                </a:lnTo>
                <a:cubicBezTo>
                  <a:pt x="6491046" y="5189483"/>
                  <a:pt x="6510894" y="5208439"/>
                  <a:pt x="6453578" y="5205318"/>
                </a:cubicBezTo>
                <a:cubicBezTo>
                  <a:pt x="5108322" y="5132065"/>
                  <a:pt x="2209491" y="5111332"/>
                  <a:pt x="87448" y="5064339"/>
                </a:cubicBezTo>
                <a:cubicBezTo>
                  <a:pt x="40819" y="5064158"/>
                  <a:pt x="-1307" y="4978827"/>
                  <a:pt x="32" y="4946661"/>
                </a:cubicBezTo>
                <a:cubicBezTo>
                  <a:pt x="32" y="4946660"/>
                  <a:pt x="14277" y="4882988"/>
                  <a:pt x="14277" y="4882987"/>
                </a:cubicBezTo>
                <a:lnTo>
                  <a:pt x="98039" y="113570"/>
                </a:lnTo>
                <a:cubicBezTo>
                  <a:pt x="98461" y="95952"/>
                  <a:pt x="80714" y="-192"/>
                  <a:pt x="92654" y="1"/>
                </a:cubicBezTo>
                <a:lnTo>
                  <a:pt x="574607" y="9669"/>
                </a:lnTo>
                <a:lnTo>
                  <a:pt x="3087461" y="56509"/>
                </a:lnTo>
                <a:lnTo>
                  <a:pt x="6567823" y="1225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nline Media 3" title="Flutie Hail Mary - full radio audio">
            <a:hlinkClick r:id="" action="ppaction://media"/>
            <a:extLst>
              <a:ext uri="{FF2B5EF4-FFF2-40B4-BE49-F238E27FC236}">
                <a16:creationId xmlns:a16="http://schemas.microsoft.com/office/drawing/2014/main" id="{C3028B8F-CED6-E26D-41CE-098E8CBE11CA}"/>
              </a:ext>
            </a:extLst>
          </p:cNvPr>
          <p:cNvPicPr>
            <a:picLocks noRot="1" noChangeAspect="1"/>
          </p:cNvPicPr>
          <p:nvPr>
            <a:videoFile r:link="rId1"/>
          </p:nvPr>
        </p:nvPicPr>
        <p:blipFill>
          <a:blip r:embed="rId4"/>
          <a:stretch>
            <a:fillRect/>
          </a:stretch>
        </p:blipFill>
        <p:spPr>
          <a:xfrm rot="150339">
            <a:off x="5131495" y="1155671"/>
            <a:ext cx="6243119" cy="4682339"/>
          </a:xfrm>
          <a:prstGeom prst="rect">
            <a:avLst/>
          </a:prstGeom>
        </p:spPr>
      </p:pic>
      <p:sp>
        <p:nvSpPr>
          <p:cNvPr id="2" name="Title 1">
            <a:extLst>
              <a:ext uri="{FF2B5EF4-FFF2-40B4-BE49-F238E27FC236}">
                <a16:creationId xmlns:a16="http://schemas.microsoft.com/office/drawing/2014/main" id="{BD093829-4169-BCD2-8211-B2BF002C1F8E}"/>
              </a:ext>
            </a:extLst>
          </p:cNvPr>
          <p:cNvSpPr>
            <a:spLocks noGrp="1"/>
          </p:cNvSpPr>
          <p:nvPr>
            <p:ph type="title"/>
          </p:nvPr>
        </p:nvSpPr>
        <p:spPr>
          <a:xfrm>
            <a:off x="685800" y="713364"/>
            <a:ext cx="5192486" cy="1713651"/>
          </a:xfrm>
        </p:spPr>
        <p:txBody>
          <a:bodyPr anchor="ctr">
            <a:normAutofit/>
          </a:bodyPr>
          <a:lstStyle/>
          <a:p>
            <a:r>
              <a:rPr lang="en-US"/>
              <a:t>BACKGROUND</a:t>
            </a:r>
          </a:p>
        </p:txBody>
      </p:sp>
      <p:sp>
        <p:nvSpPr>
          <p:cNvPr id="3" name="Content Placeholder 2">
            <a:extLst>
              <a:ext uri="{FF2B5EF4-FFF2-40B4-BE49-F238E27FC236}">
                <a16:creationId xmlns:a16="http://schemas.microsoft.com/office/drawing/2014/main" id="{74898979-7A60-08A3-BF9C-7DCE30210B82}"/>
              </a:ext>
            </a:extLst>
          </p:cNvPr>
          <p:cNvSpPr>
            <a:spLocks noGrp="1"/>
          </p:cNvSpPr>
          <p:nvPr>
            <p:ph idx="1"/>
          </p:nvPr>
        </p:nvSpPr>
        <p:spPr>
          <a:xfrm>
            <a:off x="502417" y="2110155"/>
            <a:ext cx="4099843" cy="4214446"/>
          </a:xfrm>
        </p:spPr>
        <p:txBody>
          <a:bodyPr vert="horz" lIns="91440" tIns="45720" rIns="91440" bIns="45720" rtlCol="0" anchor="ctr">
            <a:normAutofit/>
          </a:bodyPr>
          <a:lstStyle/>
          <a:p>
            <a:pPr>
              <a:lnSpc>
                <a:spcPct val="100000"/>
              </a:lnSpc>
            </a:pPr>
            <a:r>
              <a:rPr lang="en-US" sz="1500"/>
              <a:t>The Flutie Effect: a term given for the increase in applications following a year of athletic success.</a:t>
            </a:r>
          </a:p>
          <a:p>
            <a:pPr marL="228600" lvl="1">
              <a:lnSpc>
                <a:spcPct val="100000"/>
              </a:lnSpc>
              <a:spcBef>
                <a:spcPts val="1000"/>
              </a:spcBef>
              <a:buFont typeface="Arial" panose="020B0604020202020204" pitchFamily="34" charset="0"/>
              <a:buChar char="•"/>
            </a:pPr>
            <a:r>
              <a:rPr lang="en-US" sz="1500"/>
              <a:t>In 1984, Doug Flutie, Boston College Quarterback, threw an 84-yard Hail-Mary pass vs Miami University.  </a:t>
            </a:r>
          </a:p>
          <a:p>
            <a:pPr marL="228600" lvl="1">
              <a:lnSpc>
                <a:spcPct val="100000"/>
              </a:lnSpc>
              <a:spcBef>
                <a:spcPts val="1000"/>
              </a:spcBef>
              <a:buFont typeface="Arial" panose="020B0604020202020204" pitchFamily="34" charset="0"/>
              <a:buChar char="•"/>
            </a:pPr>
            <a:r>
              <a:rPr lang="en-US" sz="1500"/>
              <a:t>This is credited to the 30% increase in applications the following year.</a:t>
            </a:r>
          </a:p>
          <a:p>
            <a:pPr lvl="1">
              <a:buFont typeface="Calibri" panose="020B0609020204030204" pitchFamily="49" charset="0"/>
              <a:buChar char="-"/>
            </a:pPr>
            <a:endParaRPr lang="en-US"/>
          </a:p>
        </p:txBody>
      </p:sp>
    </p:spTree>
    <p:extLst>
      <p:ext uri="{BB962C8B-B14F-4D97-AF65-F5344CB8AC3E}">
        <p14:creationId xmlns:p14="http://schemas.microsoft.com/office/powerpoint/2010/main" val="39529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4E485B-F5AD-BA7E-CBD3-0AFBDBE412CD}"/>
              </a:ext>
            </a:extLst>
          </p:cNvPr>
          <p:cNvSpPr>
            <a:spLocks noGrp="1"/>
          </p:cNvSpPr>
          <p:nvPr>
            <p:ph type="title"/>
          </p:nvPr>
        </p:nvSpPr>
        <p:spPr>
          <a:xfrm>
            <a:off x="1219200" y="717283"/>
            <a:ext cx="9753600" cy="1149844"/>
          </a:xfrm>
        </p:spPr>
        <p:txBody>
          <a:bodyPr anchor="ctr">
            <a:normAutofit/>
          </a:bodyPr>
          <a:lstStyle/>
          <a:p>
            <a:r>
              <a:rPr lang="en-US" dirty="0"/>
              <a:t>TEAM MEMBERS &amp; ROLES</a:t>
            </a:r>
          </a:p>
        </p:txBody>
      </p:sp>
      <p:graphicFrame>
        <p:nvGraphicFramePr>
          <p:cNvPr id="6" name="Content Placeholder 5">
            <a:extLst>
              <a:ext uri="{FF2B5EF4-FFF2-40B4-BE49-F238E27FC236}">
                <a16:creationId xmlns:a16="http://schemas.microsoft.com/office/drawing/2014/main" id="{4B6E4D04-B2DA-6A1F-4C70-16A64F65FA8E}"/>
              </a:ext>
            </a:extLst>
          </p:cNvPr>
          <p:cNvGraphicFramePr>
            <a:graphicFrameLocks noGrp="1"/>
          </p:cNvGraphicFramePr>
          <p:nvPr>
            <p:ph idx="1"/>
            <p:extLst>
              <p:ext uri="{D42A27DB-BD31-4B8C-83A1-F6EECF244321}">
                <p14:modId xmlns:p14="http://schemas.microsoft.com/office/powerpoint/2010/main" val="1847787607"/>
              </p:ext>
            </p:extLst>
          </p:nvPr>
        </p:nvGraphicFramePr>
        <p:xfrm>
          <a:off x="1218000" y="1758000"/>
          <a:ext cx="9345594" cy="4809974"/>
        </p:xfrm>
        <a:graphic>
          <a:graphicData uri="http://schemas.openxmlformats.org/drawingml/2006/table">
            <a:tbl>
              <a:tblPr firstRow="1" bandRow="1">
                <a:tableStyleId>{46F890A9-2807-4EBB-B81D-B2AA78EC7F39}</a:tableStyleId>
              </a:tblPr>
              <a:tblGrid>
                <a:gridCol w="2380606">
                  <a:extLst>
                    <a:ext uri="{9D8B030D-6E8A-4147-A177-3AD203B41FA5}">
                      <a16:colId xmlns:a16="http://schemas.microsoft.com/office/drawing/2014/main" val="2893791209"/>
                    </a:ext>
                  </a:extLst>
                </a:gridCol>
                <a:gridCol w="6964988">
                  <a:extLst>
                    <a:ext uri="{9D8B030D-6E8A-4147-A177-3AD203B41FA5}">
                      <a16:colId xmlns:a16="http://schemas.microsoft.com/office/drawing/2014/main" val="1450060881"/>
                    </a:ext>
                  </a:extLst>
                </a:gridCol>
              </a:tblGrid>
              <a:tr h="612000">
                <a:tc>
                  <a:txBody>
                    <a:bodyPr/>
                    <a:lstStyle/>
                    <a:p>
                      <a:pPr algn="l" defTabSz="914400" rtl="0" eaLnBrk="1" latinLnBrk="0" hangingPunct="1">
                        <a:lnSpc>
                          <a:spcPct val="120000"/>
                        </a:lnSpc>
                        <a:spcBef>
                          <a:spcPct val="0"/>
                        </a:spcBef>
                        <a:buNone/>
                      </a:pPr>
                      <a:r>
                        <a:rPr lang="en-US" sz="3200" i="1" kern="1200" dirty="0">
                          <a:solidFill>
                            <a:srgbClr val="000000"/>
                          </a:solidFill>
                          <a:highlight>
                            <a:srgbClr val="FFFF00"/>
                          </a:highlight>
                          <a:latin typeface="+mj-lt"/>
                          <a:ea typeface="+mj-ea"/>
                          <a:cs typeface="+mj-cs"/>
                        </a:rPr>
                        <a:t>MEMBERS</a:t>
                      </a:r>
                    </a:p>
                  </a:txBody>
                  <a:tcPr marL="123997" marR="123997" marT="61999" marB="61999">
                    <a:solidFill>
                      <a:srgbClr val="FFFF00"/>
                    </a:solidFill>
                  </a:tcPr>
                </a:tc>
                <a:tc>
                  <a:txBody>
                    <a:bodyPr/>
                    <a:lstStyle/>
                    <a:p>
                      <a:pPr algn="l" defTabSz="914400" rtl="0" eaLnBrk="1" latinLnBrk="0" hangingPunct="1">
                        <a:lnSpc>
                          <a:spcPct val="120000"/>
                        </a:lnSpc>
                        <a:spcBef>
                          <a:spcPct val="0"/>
                        </a:spcBef>
                        <a:buNone/>
                      </a:pPr>
                      <a:r>
                        <a:rPr lang="en-US" sz="3200" i="1" kern="1200" dirty="0">
                          <a:solidFill>
                            <a:srgbClr val="000000"/>
                          </a:solidFill>
                          <a:highlight>
                            <a:srgbClr val="FFFF00"/>
                          </a:highlight>
                          <a:latin typeface="+mj-lt"/>
                          <a:ea typeface="+mj-ea"/>
                          <a:cs typeface="+mj-cs"/>
                        </a:rPr>
                        <a:t>ROLES</a:t>
                      </a:r>
                    </a:p>
                  </a:txBody>
                  <a:tcPr marL="123997" marR="123997" marT="61999" marB="61999">
                    <a:solidFill>
                      <a:srgbClr val="FFFF00"/>
                    </a:solidFill>
                  </a:tcPr>
                </a:tc>
                <a:extLst>
                  <a:ext uri="{0D108BD9-81ED-4DB2-BD59-A6C34878D82A}">
                    <a16:rowId xmlns:a16="http://schemas.microsoft.com/office/drawing/2014/main" val="3036243898"/>
                  </a:ext>
                </a:extLst>
              </a:tr>
              <a:tr h="1033908">
                <a:tc>
                  <a:txBody>
                    <a:bodyPr/>
                    <a:lstStyle/>
                    <a:p>
                      <a:r>
                        <a:rPr lang="en-US" sz="2400" dirty="0"/>
                        <a:t>George </a:t>
                      </a:r>
                    </a:p>
                  </a:txBody>
                  <a:tcPr marL="123997" marR="123997" marT="61999" marB="61999"/>
                </a:tc>
                <a:tc>
                  <a:txBody>
                    <a:bodyPr/>
                    <a:lstStyle/>
                    <a:p>
                      <a:r>
                        <a:rPr lang="en-US" sz="2400" dirty="0"/>
                        <a:t>Data Extraction, Github Maintainer, Presentation Organization, Code Interpretation/Overseer.</a:t>
                      </a:r>
                    </a:p>
                  </a:txBody>
                  <a:tcPr marL="123997" marR="123997" marT="61999" marB="61999"/>
                </a:tc>
                <a:extLst>
                  <a:ext uri="{0D108BD9-81ED-4DB2-BD59-A6C34878D82A}">
                    <a16:rowId xmlns:a16="http://schemas.microsoft.com/office/drawing/2014/main" val="1537706378"/>
                  </a:ext>
                </a:extLst>
              </a:tr>
              <a:tr h="723735">
                <a:tc>
                  <a:txBody>
                    <a:bodyPr/>
                    <a:lstStyle/>
                    <a:p>
                      <a:r>
                        <a:rPr lang="en-US" sz="2400"/>
                        <a:t>Ryan</a:t>
                      </a:r>
                    </a:p>
                  </a:txBody>
                  <a:tcPr marL="123997" marR="123997" marT="61999" marB="61999"/>
                </a:tc>
                <a:tc>
                  <a:txBody>
                    <a:bodyPr/>
                    <a:lstStyle/>
                    <a:p>
                      <a:r>
                        <a:rPr lang="en-US" sz="2400"/>
                        <a:t>Data Extraction, Team Write Up/Scribe, data visualization and analysis.</a:t>
                      </a:r>
                    </a:p>
                  </a:txBody>
                  <a:tcPr marL="123997" marR="123997" marT="61999" marB="61999"/>
                </a:tc>
                <a:extLst>
                  <a:ext uri="{0D108BD9-81ED-4DB2-BD59-A6C34878D82A}">
                    <a16:rowId xmlns:a16="http://schemas.microsoft.com/office/drawing/2014/main" val="3399796806"/>
                  </a:ext>
                </a:extLst>
              </a:tr>
              <a:tr h="1106282">
                <a:tc>
                  <a:txBody>
                    <a:bodyPr/>
                    <a:lstStyle/>
                    <a:p>
                      <a:r>
                        <a:rPr lang="en-US" sz="2400"/>
                        <a:t>Grace </a:t>
                      </a:r>
                    </a:p>
                  </a:txBody>
                  <a:tcPr marL="123997" marR="123997" marT="61999" marB="61999"/>
                </a:tc>
                <a:tc>
                  <a:txBody>
                    <a:bodyPr/>
                    <a:lstStyle/>
                    <a:p>
                      <a:pPr lvl="0">
                        <a:buNone/>
                      </a:pPr>
                      <a:r>
                        <a:rPr lang="en-US" sz="2400" b="0" i="0" u="none" strike="noStrike" noProof="0">
                          <a:latin typeface="Consolas"/>
                        </a:rPr>
                        <a:t>Primary coder, assembled the poster presentation, analysis and interpretation of the model results.</a:t>
                      </a:r>
                      <a:endParaRPr lang="en-US" sz="2400"/>
                    </a:p>
                  </a:txBody>
                  <a:tcPr marL="123997" marR="123997" marT="61999" marB="61999"/>
                </a:tc>
                <a:extLst>
                  <a:ext uri="{0D108BD9-81ED-4DB2-BD59-A6C34878D82A}">
                    <a16:rowId xmlns:a16="http://schemas.microsoft.com/office/drawing/2014/main" val="1040889791"/>
                  </a:ext>
                </a:extLst>
              </a:tr>
              <a:tr h="723735">
                <a:tc>
                  <a:txBody>
                    <a:bodyPr/>
                    <a:lstStyle/>
                    <a:p>
                      <a:r>
                        <a:rPr lang="en-US" sz="2400"/>
                        <a:t>Jenna</a:t>
                      </a:r>
                    </a:p>
                  </a:txBody>
                  <a:tcPr marL="123997" marR="123997" marT="61999" marB="61999"/>
                </a:tc>
                <a:tc>
                  <a:txBody>
                    <a:bodyPr/>
                    <a:lstStyle/>
                    <a:p>
                      <a:r>
                        <a:rPr lang="en-US" sz="2400" dirty="0"/>
                        <a:t>Presentation, Coding analyzer of trends, data manipulation.</a:t>
                      </a:r>
                    </a:p>
                  </a:txBody>
                  <a:tcPr marL="123997" marR="123997" marT="61999" marB="61999"/>
                </a:tc>
                <a:extLst>
                  <a:ext uri="{0D108BD9-81ED-4DB2-BD59-A6C34878D82A}">
                    <a16:rowId xmlns:a16="http://schemas.microsoft.com/office/drawing/2014/main" val="2333507770"/>
                  </a:ext>
                </a:extLst>
              </a:tr>
            </a:tbl>
          </a:graphicData>
        </a:graphic>
      </p:graphicFrame>
    </p:spTree>
    <p:extLst>
      <p:ext uri="{BB962C8B-B14F-4D97-AF65-F5344CB8AC3E}">
        <p14:creationId xmlns:p14="http://schemas.microsoft.com/office/powerpoint/2010/main" val="392788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4"/>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812D7B-9116-5BB5-D8B2-5A5961E5D091}"/>
              </a:ext>
            </a:extLst>
          </p:cNvPr>
          <p:cNvSpPr>
            <a:spLocks noGrp="1"/>
          </p:cNvSpPr>
          <p:nvPr>
            <p:ph type="title"/>
          </p:nvPr>
        </p:nvSpPr>
        <p:spPr>
          <a:xfrm>
            <a:off x="314011" y="55739"/>
            <a:ext cx="3976636" cy="1019435"/>
          </a:xfrm>
        </p:spPr>
        <p:txBody>
          <a:bodyPr anchor="ctr">
            <a:normAutofit fontScale="90000"/>
          </a:bodyPr>
          <a:lstStyle/>
          <a:p>
            <a:r>
              <a:rPr lang="en-US"/>
              <a:t>OBTAINING DATA</a:t>
            </a:r>
          </a:p>
        </p:txBody>
      </p:sp>
      <p:sp>
        <p:nvSpPr>
          <p:cNvPr id="3" name="Content Placeholder 2">
            <a:extLst>
              <a:ext uri="{FF2B5EF4-FFF2-40B4-BE49-F238E27FC236}">
                <a16:creationId xmlns:a16="http://schemas.microsoft.com/office/drawing/2014/main" id="{9A0A6EFA-86B4-6169-6DE1-C841F7F4FD0F}"/>
              </a:ext>
            </a:extLst>
          </p:cNvPr>
          <p:cNvSpPr>
            <a:spLocks noGrp="1"/>
          </p:cNvSpPr>
          <p:nvPr>
            <p:ph idx="1"/>
          </p:nvPr>
        </p:nvSpPr>
        <p:spPr>
          <a:xfrm>
            <a:off x="0" y="1222514"/>
            <a:ext cx="5873560" cy="5508516"/>
          </a:xfrm>
        </p:spPr>
        <p:txBody>
          <a:bodyPr anchor="ctr">
            <a:normAutofit/>
          </a:bodyPr>
          <a:lstStyle/>
          <a:p>
            <a:r>
              <a:rPr lang="en-US" sz="1800"/>
              <a:t>Data from 2005 to 2019, and excluded years affected by COVID-19 to alleviate any outlying factor to skew the data.</a:t>
            </a:r>
          </a:p>
          <a:p>
            <a:r>
              <a:rPr lang="en-US" sz="1800"/>
              <a:t>Extracted data from the website </a:t>
            </a:r>
            <a:r>
              <a:rPr lang="en-US" sz="1800" i="1"/>
              <a:t>Sports Reference. </a:t>
            </a:r>
          </a:p>
          <a:p>
            <a:r>
              <a:rPr lang="en-US" sz="1800"/>
              <a:t>Experienced challenges with extraction of the fall enrollment data, needed to pull each college’s enrollment records and the yearly numbers one school at a time. </a:t>
            </a:r>
          </a:p>
          <a:p>
            <a:r>
              <a:rPr lang="en-US" sz="1800"/>
              <a:t>We standardized the enrollment numbers to make our analysis less skewed.</a:t>
            </a:r>
          </a:p>
          <a:p>
            <a:endParaRPr lang="en-US" dirty="0"/>
          </a:p>
        </p:txBody>
      </p:sp>
      <p:pic>
        <p:nvPicPr>
          <p:cNvPr id="5" name="Picture 4">
            <a:extLst>
              <a:ext uri="{FF2B5EF4-FFF2-40B4-BE49-F238E27FC236}">
                <a16:creationId xmlns:a16="http://schemas.microsoft.com/office/drawing/2014/main" id="{D9888D46-B49A-22BB-9FDA-C5112D797B30}"/>
              </a:ext>
            </a:extLst>
          </p:cNvPr>
          <p:cNvPicPr>
            <a:picLocks noChangeAspect="1"/>
          </p:cNvPicPr>
          <p:nvPr/>
        </p:nvPicPr>
        <p:blipFill>
          <a:blip r:embed="rId5"/>
          <a:stretch>
            <a:fillRect/>
          </a:stretch>
        </p:blipFill>
        <p:spPr>
          <a:xfrm>
            <a:off x="6056449" y="1699524"/>
            <a:ext cx="5952661" cy="4278490"/>
          </a:xfrm>
          <a:prstGeom prst="rect">
            <a:avLst/>
          </a:prstGeom>
          <a:solidFill>
            <a:srgbClr val="FFFF00"/>
          </a:solidFill>
          <a:ln w="28575">
            <a:solidFill>
              <a:srgbClr val="FFFF00"/>
            </a:solidFill>
          </a:ln>
        </p:spPr>
      </p:pic>
    </p:spTree>
    <p:extLst>
      <p:ext uri="{BB962C8B-B14F-4D97-AF65-F5344CB8AC3E}">
        <p14:creationId xmlns:p14="http://schemas.microsoft.com/office/powerpoint/2010/main" val="4013373602"/>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71F2694-AE24-4893-BEF3-43FE324D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D69FA61-5492-4236-8378-D67E60D78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046" y="500156"/>
            <a:ext cx="7480954" cy="6357844"/>
          </a:xfrm>
          <a:custGeom>
            <a:avLst/>
            <a:gdLst>
              <a:gd name="connsiteX0" fmla="*/ 278673 w 7480954"/>
              <a:gd name="connsiteY0" fmla="*/ 0 h 6357844"/>
              <a:gd name="connsiteX1" fmla="*/ 7480954 w 7480954"/>
              <a:gd name="connsiteY1" fmla="*/ 272747 h 6357844"/>
              <a:gd name="connsiteX2" fmla="*/ 7480954 w 7480954"/>
              <a:gd name="connsiteY2" fmla="*/ 6357844 h 6357844"/>
              <a:gd name="connsiteX3" fmla="*/ 3461131 w 7480954"/>
              <a:gd name="connsiteY3" fmla="*/ 6357844 h 6357844"/>
              <a:gd name="connsiteX4" fmla="*/ 0 w 7480954"/>
              <a:gd name="connsiteY4" fmla="*/ 6222887 h 6357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954" h="6357844">
                <a:moveTo>
                  <a:pt x="278673" y="0"/>
                </a:moveTo>
                <a:lnTo>
                  <a:pt x="7480954" y="272747"/>
                </a:lnTo>
                <a:lnTo>
                  <a:pt x="7480954" y="6357844"/>
                </a:lnTo>
                <a:lnTo>
                  <a:pt x="3461131" y="6357844"/>
                </a:lnTo>
                <a:lnTo>
                  <a:pt x="0" y="6222887"/>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Confetti raining on goal post">
            <a:extLst>
              <a:ext uri="{FF2B5EF4-FFF2-40B4-BE49-F238E27FC236}">
                <a16:creationId xmlns:a16="http://schemas.microsoft.com/office/drawing/2014/main" id="{5392C4BF-8410-95FA-16EB-C55042BB2E58}"/>
              </a:ext>
            </a:extLst>
          </p:cNvPr>
          <p:cNvPicPr>
            <a:picLocks noChangeAspect="1"/>
          </p:cNvPicPr>
          <p:nvPr/>
        </p:nvPicPr>
        <p:blipFill>
          <a:blip r:embed="rId2">
            <a:extLst>
              <a:ext uri="{28A0092B-C50C-407E-A947-70E740481C1C}">
                <a14:useLocalDpi xmlns:a14="http://schemas.microsoft.com/office/drawing/2010/main" val="0"/>
              </a:ext>
            </a:extLst>
          </a:blip>
          <a:srcRect l="10825" r="10825"/>
          <a:stretch/>
        </p:blipFill>
        <p:spPr>
          <a:xfrm>
            <a:off x="4847442" y="607819"/>
            <a:ext cx="7344558" cy="6250183"/>
          </a:xfrm>
          <a:custGeom>
            <a:avLst/>
            <a:gdLst/>
            <a:ahLst/>
            <a:cxnLst/>
            <a:rect l="l" t="t" r="r" b="b"/>
            <a:pathLst>
              <a:path w="7344558" h="6250183">
                <a:moveTo>
                  <a:pt x="293255" y="12"/>
                </a:moveTo>
                <a:lnTo>
                  <a:pt x="5010383" y="178647"/>
                </a:lnTo>
                <a:lnTo>
                  <a:pt x="5011465" y="178437"/>
                </a:lnTo>
                <a:cubicBezTo>
                  <a:pt x="5054106" y="173641"/>
                  <a:pt x="5171573" y="176792"/>
                  <a:pt x="5165603" y="184356"/>
                </a:cubicBezTo>
                <a:lnTo>
                  <a:pt x="5190960" y="185486"/>
                </a:lnTo>
                <a:lnTo>
                  <a:pt x="5508389" y="197507"/>
                </a:lnTo>
                <a:lnTo>
                  <a:pt x="5990319" y="215757"/>
                </a:lnTo>
                <a:lnTo>
                  <a:pt x="6547813" y="236869"/>
                </a:lnTo>
                <a:lnTo>
                  <a:pt x="6561233" y="235680"/>
                </a:lnTo>
                <a:lnTo>
                  <a:pt x="6613675" y="227162"/>
                </a:lnTo>
                <a:lnTo>
                  <a:pt x="6625038" y="221701"/>
                </a:lnTo>
                <a:lnTo>
                  <a:pt x="6637769" y="227215"/>
                </a:lnTo>
                <a:cubicBezTo>
                  <a:pt x="6639297" y="228756"/>
                  <a:pt x="6640519" y="230467"/>
                  <a:pt x="6641402" y="232289"/>
                </a:cubicBezTo>
                <a:lnTo>
                  <a:pt x="6683183" y="224070"/>
                </a:lnTo>
                <a:lnTo>
                  <a:pt x="6688193" y="223985"/>
                </a:lnTo>
                <a:lnTo>
                  <a:pt x="6722595" y="226674"/>
                </a:lnTo>
                <a:lnTo>
                  <a:pt x="6773536" y="235765"/>
                </a:lnTo>
                <a:lnTo>
                  <a:pt x="6789561" y="246023"/>
                </a:lnTo>
                <a:lnTo>
                  <a:pt x="6981517" y="253293"/>
                </a:lnTo>
                <a:lnTo>
                  <a:pt x="6986824" y="252001"/>
                </a:lnTo>
                <a:cubicBezTo>
                  <a:pt x="6989470" y="250084"/>
                  <a:pt x="6990985" y="246869"/>
                  <a:pt x="6990588" y="241626"/>
                </a:cubicBezTo>
                <a:cubicBezTo>
                  <a:pt x="6996528" y="242374"/>
                  <a:pt x="7002348" y="243980"/>
                  <a:pt x="7008208" y="245802"/>
                </a:cubicBezTo>
                <a:lnTo>
                  <a:pt x="7011277" y="246742"/>
                </a:lnTo>
                <a:lnTo>
                  <a:pt x="7022893" y="245722"/>
                </a:lnTo>
                <a:lnTo>
                  <a:pt x="7027000" y="251414"/>
                </a:lnTo>
                <a:lnTo>
                  <a:pt x="7066230" y="250612"/>
                </a:lnTo>
                <a:cubicBezTo>
                  <a:pt x="7083618" y="236219"/>
                  <a:pt x="7114939" y="244302"/>
                  <a:pt x="7141458" y="238654"/>
                </a:cubicBezTo>
                <a:lnTo>
                  <a:pt x="7153218" y="233040"/>
                </a:lnTo>
                <a:lnTo>
                  <a:pt x="7229682" y="226260"/>
                </a:lnTo>
                <a:lnTo>
                  <a:pt x="7282126" y="217743"/>
                </a:lnTo>
                <a:lnTo>
                  <a:pt x="7293487" y="212281"/>
                </a:lnTo>
                <a:lnTo>
                  <a:pt x="7306220" y="217795"/>
                </a:lnTo>
                <a:cubicBezTo>
                  <a:pt x="7307744" y="219336"/>
                  <a:pt x="7308968" y="221046"/>
                  <a:pt x="7309853" y="222869"/>
                </a:cubicBezTo>
                <a:lnTo>
                  <a:pt x="7344558" y="216041"/>
                </a:lnTo>
                <a:lnTo>
                  <a:pt x="7344558" y="6250183"/>
                </a:lnTo>
                <a:lnTo>
                  <a:pt x="6299708" y="6250183"/>
                </a:lnTo>
                <a:lnTo>
                  <a:pt x="2946685" y="6119754"/>
                </a:lnTo>
                <a:lnTo>
                  <a:pt x="2890409" y="6126736"/>
                </a:lnTo>
                <a:cubicBezTo>
                  <a:pt x="2889464" y="6126757"/>
                  <a:pt x="2866647" y="6125338"/>
                  <a:pt x="2865459" y="6125958"/>
                </a:cubicBezTo>
                <a:lnTo>
                  <a:pt x="2849650" y="6124598"/>
                </a:lnTo>
                <a:lnTo>
                  <a:pt x="2844642" y="6115722"/>
                </a:lnTo>
                <a:cubicBezTo>
                  <a:pt x="2832228" y="6111709"/>
                  <a:pt x="2794354" y="6111126"/>
                  <a:pt x="2772543" y="6109760"/>
                </a:cubicBezTo>
                <a:lnTo>
                  <a:pt x="2706438" y="6111061"/>
                </a:lnTo>
                <a:lnTo>
                  <a:pt x="2696814" y="6106893"/>
                </a:lnTo>
                <a:lnTo>
                  <a:pt x="2629247" y="6107127"/>
                </a:lnTo>
                <a:lnTo>
                  <a:pt x="2609381" y="6103582"/>
                </a:lnTo>
                <a:lnTo>
                  <a:pt x="2338391" y="6093320"/>
                </a:lnTo>
                <a:lnTo>
                  <a:pt x="2330294" y="6095512"/>
                </a:lnTo>
                <a:lnTo>
                  <a:pt x="2288518" y="6102090"/>
                </a:lnTo>
                <a:lnTo>
                  <a:pt x="2228015" y="6107455"/>
                </a:lnTo>
                <a:lnTo>
                  <a:pt x="2186520" y="6114195"/>
                </a:lnTo>
                <a:cubicBezTo>
                  <a:pt x="2175947" y="6114641"/>
                  <a:pt x="2173747" y="6109730"/>
                  <a:pt x="2164581" y="6110137"/>
                </a:cubicBezTo>
                <a:lnTo>
                  <a:pt x="2131523" y="6116642"/>
                </a:lnTo>
                <a:lnTo>
                  <a:pt x="2100339" y="6114580"/>
                </a:lnTo>
                <a:lnTo>
                  <a:pt x="2060032" y="6107388"/>
                </a:lnTo>
                <a:cubicBezTo>
                  <a:pt x="2046810" y="6102506"/>
                  <a:pt x="2035495" y="6084148"/>
                  <a:pt x="2018526" y="6092674"/>
                </a:cubicBezTo>
                <a:lnTo>
                  <a:pt x="1977869" y="6079666"/>
                </a:lnTo>
                <a:lnTo>
                  <a:pt x="1904165" y="6076875"/>
                </a:lnTo>
                <a:lnTo>
                  <a:pt x="1348899" y="6055847"/>
                </a:lnTo>
                <a:cubicBezTo>
                  <a:pt x="1334850" y="6058902"/>
                  <a:pt x="1329510" y="6065400"/>
                  <a:pt x="1306752" y="6065012"/>
                </a:cubicBezTo>
                <a:lnTo>
                  <a:pt x="1266722" y="6052736"/>
                </a:lnTo>
                <a:lnTo>
                  <a:pt x="25653" y="6005737"/>
                </a:lnTo>
                <a:cubicBezTo>
                  <a:pt x="10621" y="6005112"/>
                  <a:pt x="-808" y="5987609"/>
                  <a:pt x="45" y="5966529"/>
                </a:cubicBezTo>
                <a:lnTo>
                  <a:pt x="264242" y="37262"/>
                </a:lnTo>
                <a:cubicBezTo>
                  <a:pt x="265220" y="16144"/>
                  <a:pt x="278186" y="-499"/>
                  <a:pt x="293255" y="12"/>
                </a:cubicBezTo>
                <a:close/>
              </a:path>
            </a:pathLst>
          </a:custGeom>
        </p:spPr>
      </p:pic>
      <p:sp>
        <p:nvSpPr>
          <p:cNvPr id="4" name="Rectangle 1">
            <a:extLst>
              <a:ext uri="{FF2B5EF4-FFF2-40B4-BE49-F238E27FC236}">
                <a16:creationId xmlns:a16="http://schemas.microsoft.com/office/drawing/2014/main" id="{BE831DCB-C77E-ADB8-F4EA-56B863A9D8EF}"/>
              </a:ext>
            </a:extLst>
          </p:cNvPr>
          <p:cNvSpPr>
            <a:spLocks noGrp="1" noChangeArrowheads="1"/>
          </p:cNvSpPr>
          <p:nvPr>
            <p:ph type="title"/>
          </p:nvPr>
        </p:nvSpPr>
        <p:spPr bwMode="auto">
          <a:xfrm>
            <a:off x="683959" y="702566"/>
            <a:ext cx="5412041" cy="17256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700" b="0" i="0" u="none" strike="noStrike" cap="none" normalizeH="0" baseline="0">
                <a:ln>
                  <a:noFill/>
                </a:ln>
                <a:effectLst/>
              </a:rPr>
              <a:t>PROBLEMS DESCRIPTION &amp; GOALS </a:t>
            </a:r>
          </a:p>
        </p:txBody>
      </p:sp>
      <p:sp>
        <p:nvSpPr>
          <p:cNvPr id="3" name="Content Placeholder 2">
            <a:extLst>
              <a:ext uri="{FF2B5EF4-FFF2-40B4-BE49-F238E27FC236}">
                <a16:creationId xmlns:a16="http://schemas.microsoft.com/office/drawing/2014/main" id="{EEC64EBD-2270-1A8D-54BC-45C14A0DD06D}"/>
              </a:ext>
            </a:extLst>
          </p:cNvPr>
          <p:cNvSpPr>
            <a:spLocks noGrp="1"/>
          </p:cNvSpPr>
          <p:nvPr>
            <p:ph idx="1"/>
          </p:nvPr>
        </p:nvSpPr>
        <p:spPr>
          <a:xfrm>
            <a:off x="683959" y="2816897"/>
            <a:ext cx="3462874" cy="3507704"/>
          </a:xfrm>
        </p:spPr>
        <p:txBody>
          <a:bodyPr anchor="ctr">
            <a:normAutofit/>
          </a:bodyPr>
          <a:lstStyle/>
          <a:p>
            <a:pPr>
              <a:lnSpc>
                <a:spcPct val="110000"/>
              </a:lnSpc>
            </a:pPr>
            <a:r>
              <a:rPr lang="en-US" sz="1500"/>
              <a:t>Our Goal was to look to establish a clear predictor between on field success (Wins, Bowl games, etc.) to enrollment at a University. </a:t>
            </a:r>
          </a:p>
          <a:p>
            <a:pPr>
              <a:lnSpc>
                <a:spcPct val="110000"/>
              </a:lnSpc>
            </a:pPr>
            <a:r>
              <a:rPr lang="en-US" sz="1500"/>
              <a:t>The problem came about by the phenomenon inspired by Doug Flutie, where if a very successful athletic program or large upset win would influence potential students to apply to that specific school.</a:t>
            </a:r>
          </a:p>
        </p:txBody>
      </p:sp>
    </p:spTree>
    <p:extLst>
      <p:ext uri="{BB962C8B-B14F-4D97-AF65-F5344CB8AC3E}">
        <p14:creationId xmlns:p14="http://schemas.microsoft.com/office/powerpoint/2010/main" val="309402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8293C6-9B77-ADA5-75B0-5B5FA3AD3C28}"/>
              </a:ext>
            </a:extLst>
          </p:cNvPr>
          <p:cNvSpPr>
            <a:spLocks noGrp="1"/>
          </p:cNvSpPr>
          <p:nvPr>
            <p:ph type="title"/>
          </p:nvPr>
        </p:nvSpPr>
        <p:spPr>
          <a:xfrm>
            <a:off x="662609" y="160691"/>
            <a:ext cx="7616687" cy="1149844"/>
          </a:xfrm>
        </p:spPr>
        <p:txBody>
          <a:bodyPr anchor="ctr">
            <a:normAutofit/>
          </a:bodyPr>
          <a:lstStyle/>
          <a:p>
            <a:r>
              <a:rPr lang="en-US" dirty="0"/>
              <a:t>RESOURCES &amp; RELATED WORK</a:t>
            </a:r>
          </a:p>
        </p:txBody>
      </p:sp>
      <p:graphicFrame>
        <p:nvGraphicFramePr>
          <p:cNvPr id="12" name="Content Placeholder 2">
            <a:extLst>
              <a:ext uri="{FF2B5EF4-FFF2-40B4-BE49-F238E27FC236}">
                <a16:creationId xmlns:a16="http://schemas.microsoft.com/office/drawing/2014/main" id="{0A6B0E09-990F-119A-36F8-81EB1394DF7F}"/>
              </a:ext>
            </a:extLst>
          </p:cNvPr>
          <p:cNvGraphicFramePr>
            <a:graphicFrameLocks noGrp="1"/>
          </p:cNvGraphicFramePr>
          <p:nvPr>
            <p:ph idx="1"/>
            <p:extLst>
              <p:ext uri="{D42A27DB-BD31-4B8C-83A1-F6EECF244321}">
                <p14:modId xmlns:p14="http://schemas.microsoft.com/office/powerpoint/2010/main" val="1310055659"/>
              </p:ext>
            </p:extLst>
          </p:nvPr>
        </p:nvGraphicFramePr>
        <p:xfrm>
          <a:off x="121835" y="1945785"/>
          <a:ext cx="11588384" cy="400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829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ock exchange numbers">
            <a:extLst>
              <a:ext uri="{FF2B5EF4-FFF2-40B4-BE49-F238E27FC236}">
                <a16:creationId xmlns:a16="http://schemas.microsoft.com/office/drawing/2014/main" id="{D71B7803-7752-920C-5C37-2AE39DDD6777}"/>
              </a:ext>
            </a:extLst>
          </p:cNvPr>
          <p:cNvPicPr>
            <a:picLocks noChangeAspect="1"/>
          </p:cNvPicPr>
          <p:nvPr/>
        </p:nvPicPr>
        <p:blipFill>
          <a:blip r:embed="rId3">
            <a:alphaModFix/>
            <a:extLst>
              <a:ext uri="{28A0092B-C50C-407E-A947-70E740481C1C}">
                <a14:useLocalDpi xmlns:a14="http://schemas.microsoft.com/office/drawing/2010/main" val="0"/>
              </a:ext>
            </a:extLst>
          </a:blip>
          <a:srcRect l="6897" r="19931" b="1"/>
          <a:stretch/>
        </p:blipFill>
        <p:spPr>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A7CC3BBF-511E-92B9-C1D7-DE4F6240DB0A}"/>
              </a:ext>
            </a:extLst>
          </p:cNvPr>
          <p:cNvSpPr>
            <a:spLocks noGrp="1"/>
          </p:cNvSpPr>
          <p:nvPr>
            <p:ph type="title"/>
          </p:nvPr>
        </p:nvSpPr>
        <p:spPr>
          <a:xfrm>
            <a:off x="7624471" y="217713"/>
            <a:ext cx="3767430" cy="1713193"/>
          </a:xfrm>
        </p:spPr>
        <p:txBody>
          <a:bodyPr anchor="ctr">
            <a:normAutofit/>
          </a:bodyPr>
          <a:lstStyle/>
          <a:p>
            <a:r>
              <a:rPr lang="en-US" sz="4800"/>
              <a:t>APPROACH</a:t>
            </a:r>
          </a:p>
        </p:txBody>
      </p:sp>
      <p:sp>
        <p:nvSpPr>
          <p:cNvPr id="3" name="Content Placeholder 2">
            <a:extLst>
              <a:ext uri="{FF2B5EF4-FFF2-40B4-BE49-F238E27FC236}">
                <a16:creationId xmlns:a16="http://schemas.microsoft.com/office/drawing/2014/main" id="{9636FEE9-2E2E-BC9F-0D59-8FEEE3F6356E}"/>
              </a:ext>
            </a:extLst>
          </p:cNvPr>
          <p:cNvSpPr>
            <a:spLocks noGrp="1"/>
          </p:cNvSpPr>
          <p:nvPr>
            <p:ph idx="1"/>
          </p:nvPr>
        </p:nvSpPr>
        <p:spPr>
          <a:xfrm>
            <a:off x="7829098" y="2179476"/>
            <a:ext cx="4158276" cy="4030405"/>
          </a:xfrm>
        </p:spPr>
        <p:txBody>
          <a:bodyPr vert="horz" lIns="91440" tIns="45720" rIns="91440" bIns="45720" rtlCol="0" anchor="ctr">
            <a:normAutofit/>
          </a:bodyPr>
          <a:lstStyle/>
          <a:p>
            <a:pPr>
              <a:lnSpc>
                <a:spcPct val="110000"/>
              </a:lnSpc>
              <a:buFont typeface="Calibri" panose="020B0604020202020204" pitchFamily="34" charset="0"/>
              <a:buChar char="-"/>
            </a:pPr>
            <a:r>
              <a:rPr lang="en-US"/>
              <a:t>The initial approach was to establish if there is an actual correlation between football winning percentage and an increase/decrease is enrollment the following year.</a:t>
            </a:r>
          </a:p>
          <a:p>
            <a:pPr>
              <a:lnSpc>
                <a:spcPct val="110000"/>
              </a:lnSpc>
              <a:buFont typeface="Calibri" panose="020B0604020202020204" pitchFamily="34" charset="0"/>
              <a:buChar char="-"/>
            </a:pPr>
            <a:r>
              <a:rPr lang="en-US"/>
              <a:t>Keep in mind:</a:t>
            </a:r>
          </a:p>
          <a:p>
            <a:pPr lvl="1">
              <a:lnSpc>
                <a:spcPct val="110000"/>
              </a:lnSpc>
              <a:buFont typeface="Courier New" panose="020B0604020202020204" pitchFamily="34" charset="0"/>
              <a:buChar char="o"/>
            </a:pPr>
            <a:r>
              <a:rPr lang="en-US"/>
              <a:t>Only looked at Fall enrollment changes. </a:t>
            </a:r>
          </a:p>
          <a:p>
            <a:pPr lvl="1">
              <a:lnSpc>
                <a:spcPct val="110000"/>
              </a:lnSpc>
              <a:buFont typeface="Courier New" panose="020B0604020202020204" pitchFamily="34" charset="0"/>
              <a:buChar char="o"/>
            </a:pPr>
            <a:r>
              <a:rPr lang="en-US"/>
              <a:t>Only analyzing the SEC and Big10 conferences. Excluding any teams that were apart of mergers that conflicted with our selected year range.</a:t>
            </a:r>
          </a:p>
        </p:txBody>
      </p:sp>
    </p:spTree>
    <p:extLst>
      <p:ext uri="{BB962C8B-B14F-4D97-AF65-F5344CB8AC3E}">
        <p14:creationId xmlns:p14="http://schemas.microsoft.com/office/powerpoint/2010/main" val="225763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4C1C-631E-B24A-9BFB-16E9164BD762}"/>
              </a:ext>
            </a:extLst>
          </p:cNvPr>
          <p:cNvSpPr>
            <a:spLocks noGrp="1"/>
          </p:cNvSpPr>
          <p:nvPr>
            <p:ph type="title"/>
          </p:nvPr>
        </p:nvSpPr>
        <p:spPr>
          <a:xfrm>
            <a:off x="0" y="0"/>
            <a:ext cx="11975690" cy="582804"/>
          </a:xfrm>
        </p:spPr>
        <p:txBody>
          <a:bodyPr>
            <a:noAutofit/>
          </a:bodyPr>
          <a:lstStyle/>
          <a:p>
            <a:r>
              <a:rPr lang="en-US" sz="3200"/>
              <a:t>LINE CHART of  FALL ENROLLMENT over the YEARS by SCHOOL</a:t>
            </a:r>
          </a:p>
        </p:txBody>
      </p:sp>
      <p:pic>
        <p:nvPicPr>
          <p:cNvPr id="7" name="Picture 6">
            <a:extLst>
              <a:ext uri="{FF2B5EF4-FFF2-40B4-BE49-F238E27FC236}">
                <a16:creationId xmlns:a16="http://schemas.microsoft.com/office/drawing/2014/main" id="{ECC96EDE-F272-0E5A-1835-04C4FFF24D7D}"/>
              </a:ext>
            </a:extLst>
          </p:cNvPr>
          <p:cNvPicPr>
            <a:picLocks noChangeAspect="1"/>
          </p:cNvPicPr>
          <p:nvPr/>
        </p:nvPicPr>
        <p:blipFill>
          <a:blip r:embed="rId2"/>
          <a:stretch>
            <a:fillRect/>
          </a:stretch>
        </p:blipFill>
        <p:spPr>
          <a:xfrm>
            <a:off x="1644454" y="824923"/>
            <a:ext cx="8416254" cy="4905086"/>
          </a:xfrm>
          <a:prstGeom prst="rect">
            <a:avLst/>
          </a:prstGeom>
          <a:ln w="38100">
            <a:solidFill>
              <a:srgbClr val="FFFF00"/>
            </a:solidFill>
          </a:ln>
        </p:spPr>
      </p:pic>
      <p:sp>
        <p:nvSpPr>
          <p:cNvPr id="3" name="TextBox 2">
            <a:extLst>
              <a:ext uri="{FF2B5EF4-FFF2-40B4-BE49-F238E27FC236}">
                <a16:creationId xmlns:a16="http://schemas.microsoft.com/office/drawing/2014/main" id="{1CAEBC1C-F99F-FFD9-48A8-05BE76EB8EE2}"/>
              </a:ext>
            </a:extLst>
          </p:cNvPr>
          <p:cNvSpPr txBox="1"/>
          <p:nvPr/>
        </p:nvSpPr>
        <p:spPr>
          <a:xfrm>
            <a:off x="672267" y="5972128"/>
            <a:ext cx="10631155" cy="646331"/>
          </a:xfrm>
          <a:prstGeom prst="rect">
            <a:avLst/>
          </a:prstGeom>
          <a:noFill/>
        </p:spPr>
        <p:txBody>
          <a:bodyPr wrap="square">
            <a:spAutoFit/>
          </a:bodyPr>
          <a:lstStyle/>
          <a:p>
            <a:r>
              <a:rPr lang="en-US"/>
              <a:t>This graph shows the enrollment with the fall totals, but the doesn’t give us the exact picture we are looking for.</a:t>
            </a:r>
          </a:p>
        </p:txBody>
      </p:sp>
    </p:spTree>
    <p:extLst>
      <p:ext uri="{BB962C8B-B14F-4D97-AF65-F5344CB8AC3E}">
        <p14:creationId xmlns:p14="http://schemas.microsoft.com/office/powerpoint/2010/main" val="11762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55CB-AFA4-3FF7-CB97-7A83E3180429}"/>
              </a:ext>
            </a:extLst>
          </p:cNvPr>
          <p:cNvSpPr>
            <a:spLocks noGrp="1"/>
          </p:cNvSpPr>
          <p:nvPr>
            <p:ph type="title"/>
          </p:nvPr>
        </p:nvSpPr>
        <p:spPr>
          <a:xfrm>
            <a:off x="127820" y="0"/>
            <a:ext cx="12032692" cy="550607"/>
          </a:xfrm>
        </p:spPr>
        <p:txBody>
          <a:bodyPr>
            <a:normAutofit fontScale="90000"/>
          </a:bodyPr>
          <a:lstStyle/>
          <a:p>
            <a:r>
              <a:rPr lang="en-US" sz="2800"/>
              <a:t>LINE CHART of FALL ENROLLMENT over the YEARS by SCHOOL (SUMMARIZED)</a:t>
            </a:r>
          </a:p>
        </p:txBody>
      </p:sp>
      <p:pic>
        <p:nvPicPr>
          <p:cNvPr id="5" name="Picture 4">
            <a:extLst>
              <a:ext uri="{FF2B5EF4-FFF2-40B4-BE49-F238E27FC236}">
                <a16:creationId xmlns:a16="http://schemas.microsoft.com/office/drawing/2014/main" id="{30B43FA6-9578-5248-CDA3-787ADC7C9780}"/>
              </a:ext>
            </a:extLst>
          </p:cNvPr>
          <p:cNvPicPr>
            <a:picLocks noChangeAspect="1"/>
          </p:cNvPicPr>
          <p:nvPr/>
        </p:nvPicPr>
        <p:blipFill>
          <a:blip r:embed="rId2"/>
          <a:srcRect l="1361" t="4907"/>
          <a:stretch/>
        </p:blipFill>
        <p:spPr>
          <a:xfrm>
            <a:off x="1414009" y="683287"/>
            <a:ext cx="8967936" cy="4888334"/>
          </a:xfrm>
          <a:prstGeom prst="rect">
            <a:avLst/>
          </a:prstGeom>
          <a:ln w="38100">
            <a:solidFill>
              <a:srgbClr val="FFFF00"/>
            </a:solidFill>
          </a:ln>
        </p:spPr>
      </p:pic>
      <p:sp>
        <p:nvSpPr>
          <p:cNvPr id="6" name="TextBox 5">
            <a:extLst>
              <a:ext uri="{FF2B5EF4-FFF2-40B4-BE49-F238E27FC236}">
                <a16:creationId xmlns:a16="http://schemas.microsoft.com/office/drawing/2014/main" id="{312C9E43-6341-4481-FD2A-1E485BD80001}"/>
              </a:ext>
            </a:extLst>
          </p:cNvPr>
          <p:cNvSpPr txBox="1"/>
          <p:nvPr/>
        </p:nvSpPr>
        <p:spPr>
          <a:xfrm>
            <a:off x="672267" y="5972128"/>
            <a:ext cx="10631155" cy="646331"/>
          </a:xfrm>
          <a:prstGeom prst="rect">
            <a:avLst/>
          </a:prstGeom>
          <a:noFill/>
        </p:spPr>
        <p:txBody>
          <a:bodyPr wrap="square" lIns="91440" tIns="45720" rIns="91440" bIns="45720" anchor="t">
            <a:spAutoFit/>
          </a:bodyPr>
          <a:lstStyle/>
          <a:p>
            <a:r>
              <a:rPr lang="en-US" dirty="0"/>
              <a:t>After standardizing the enrollment totals, we do see a more tangled graph and the fluctuation over the years is more understandable.</a:t>
            </a:r>
          </a:p>
        </p:txBody>
      </p:sp>
    </p:spTree>
    <p:extLst>
      <p:ext uri="{BB962C8B-B14F-4D97-AF65-F5344CB8AC3E}">
        <p14:creationId xmlns:p14="http://schemas.microsoft.com/office/powerpoint/2010/main" val="497599058"/>
      </p:ext>
    </p:extLst>
  </p:cSld>
  <p:clrMapOvr>
    <a:masterClrMapping/>
  </p:clrMapOvr>
</p:sld>
</file>

<file path=ppt/theme/theme1.xml><?xml version="1.0" encoding="utf-8"?>
<a:theme xmlns:a="http://schemas.openxmlformats.org/drawingml/2006/main" name="AfterhoursVTI">
  <a:themeElements>
    <a:clrScheme name="AnalogousFromLightSeedLeftStep">
      <a:dk1>
        <a:srgbClr val="000000"/>
      </a:dk1>
      <a:lt1>
        <a:srgbClr val="FFFFFF"/>
      </a:lt1>
      <a:dk2>
        <a:srgbClr val="2D361F"/>
      </a:dk2>
      <a:lt2>
        <a:srgbClr val="E8E2E3"/>
      </a:lt2>
      <a:accent1>
        <a:srgbClr val="80A9A4"/>
      </a:accent1>
      <a:accent2>
        <a:srgbClr val="75AB8E"/>
      </a:accent2>
      <a:accent3>
        <a:srgbClr val="81AC83"/>
      </a:accent3>
      <a:accent4>
        <a:srgbClr val="8AAB75"/>
      </a:accent4>
      <a:accent5>
        <a:srgbClr val="9DA57D"/>
      </a:accent5>
      <a:accent6>
        <a:srgbClr val="ACA176"/>
      </a:accent6>
      <a:hlink>
        <a:srgbClr val="AE6972"/>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4A1FEC6-F8F6-4132-8D28-46767BA9A4B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1417</Words>
  <Application>Microsoft Office PowerPoint</Application>
  <PresentationFormat>Widescreen</PresentationFormat>
  <Paragraphs>93</Paragraphs>
  <Slides>18</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Arial</vt:lpstr>
      <vt:lpstr>Calibri</vt:lpstr>
      <vt:lpstr>Consolas</vt:lpstr>
      <vt:lpstr>Courier New</vt:lpstr>
      <vt:lpstr>Franklin Gothic Heavy</vt:lpstr>
      <vt:lpstr>Helvetica Neue</vt:lpstr>
      <vt:lpstr>Wingdings</vt:lpstr>
      <vt:lpstr>AfterhoursVTI</vt:lpstr>
      <vt:lpstr>Does a successful Football Program lead to a climb in Enrollment Numbers?</vt:lpstr>
      <vt:lpstr>BACKGROUND</vt:lpstr>
      <vt:lpstr>TEAM MEMBERS &amp; ROLES</vt:lpstr>
      <vt:lpstr>OBTAINING DATA</vt:lpstr>
      <vt:lpstr>PROBLEMS DESCRIPTION &amp; GOALS </vt:lpstr>
      <vt:lpstr>RESOURCES &amp; RELATED WORK</vt:lpstr>
      <vt:lpstr>APPROACH</vt:lpstr>
      <vt:lpstr>LINE CHART of  FALL ENROLLMENT over the YEARS by SCHOOL</vt:lpstr>
      <vt:lpstr>LINE CHART of FALL ENROLLMENT over the YEARS by SCHOOL (SUMMARIZED)</vt:lpstr>
      <vt:lpstr>STACKED COLUMN CHART OF TEAMS WINS &amp; LOSSES OVER THE YEARS</vt:lpstr>
      <vt:lpstr>AVERAGES (2005-2019):</vt:lpstr>
      <vt:lpstr>CORRELATION MATRIX</vt:lpstr>
      <vt:lpstr>CORRELATION COEFFICIENT</vt:lpstr>
      <vt:lpstr>K-MEANS CLUSTERING</vt:lpstr>
      <vt:lpstr>CONCLUDING RESULTS</vt:lpstr>
      <vt:lpstr>LESSONS LEARNED ABOUT ML TOPICS</vt:lpstr>
      <vt:lpstr>AREAS FOR FUTURE RESEARCH</vt:lpstr>
      <vt:lpstr>CHALLENGES &amp; GOALS MISSED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Thorp, George</dc:creator>
  <cp:lastModifiedBy>Thorp, George</cp:lastModifiedBy>
  <cp:revision>6</cp:revision>
  <dcterms:created xsi:type="dcterms:W3CDTF">2024-12-13T15:30:02Z</dcterms:created>
  <dcterms:modified xsi:type="dcterms:W3CDTF">2024-12-18T16:21:10Z</dcterms:modified>
</cp:coreProperties>
</file>